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0" r:id="rId2"/>
    <p:sldId id="271" r:id="rId3"/>
    <p:sldId id="272" r:id="rId4"/>
    <p:sldId id="273" r:id="rId5"/>
    <p:sldId id="274" r:id="rId6"/>
    <p:sldId id="275" r:id="rId7"/>
    <p:sldId id="277" r:id="rId8"/>
    <p:sldId id="276" r:id="rId9"/>
    <p:sldId id="278" r:id="rId10"/>
    <p:sldId id="280" r:id="rId11"/>
    <p:sldId id="281" r:id="rId12"/>
    <p:sldId id="282" r:id="rId13"/>
    <p:sldId id="283" r:id="rId14"/>
    <p:sldId id="285" r:id="rId15"/>
    <p:sldId id="284" r:id="rId16"/>
    <p:sldId id="286" r:id="rId17"/>
    <p:sldId id="279" r:id="rId18"/>
    <p:sldId id="268" r:id="rId19"/>
  </p:sldIdLst>
  <p:sldSz cx="12192000" cy="6858000"/>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6" d="100"/>
          <a:sy n="86" d="100"/>
        </p:scale>
        <p:origin x="562"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72D4D28-1A47-4A64-872A-59DA8024612F}"/>
              </a:ext>
            </a:extLst>
          </p:cNvPr>
          <p:cNvSpPr>
            <a:spLocks noGrp="1"/>
          </p:cNvSpPr>
          <p:nvPr>
            <p:ph type="ctrTitle"/>
          </p:nvPr>
        </p:nvSpPr>
        <p:spPr>
          <a:xfrm>
            <a:off x="1524000" y="1122363"/>
            <a:ext cx="9144000" cy="2387600"/>
          </a:xfrm>
        </p:spPr>
        <p:txBody>
          <a:bodyPr anchor="b"/>
          <a:lstStyle>
            <a:lvl1pPr algn="ctr">
              <a:defRPr sz="6000"/>
            </a:lvl1pPr>
          </a:lstStyle>
          <a:p>
            <a:r>
              <a:rPr lang="pl-PL"/>
              <a:t>Kliknij, aby edytować styl</a:t>
            </a:r>
          </a:p>
        </p:txBody>
      </p:sp>
      <p:sp>
        <p:nvSpPr>
          <p:cNvPr id="3" name="Podtytuł 2">
            <a:extLst>
              <a:ext uri="{FF2B5EF4-FFF2-40B4-BE49-F238E27FC236}">
                <a16:creationId xmlns:a16="http://schemas.microsoft.com/office/drawing/2014/main" id="{DC08AD50-8CE4-436E-805A-A48FF46DBEC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a:t>Kliknij, aby edytować styl wzorca podtytułu</a:t>
            </a:r>
          </a:p>
        </p:txBody>
      </p:sp>
      <p:sp>
        <p:nvSpPr>
          <p:cNvPr id="4" name="Symbol zastępczy daty 3">
            <a:extLst>
              <a:ext uri="{FF2B5EF4-FFF2-40B4-BE49-F238E27FC236}">
                <a16:creationId xmlns:a16="http://schemas.microsoft.com/office/drawing/2014/main" id="{14563EE2-13C7-497F-BE75-4DBD22EEAC57}"/>
              </a:ext>
            </a:extLst>
          </p:cNvPr>
          <p:cNvSpPr>
            <a:spLocks noGrp="1"/>
          </p:cNvSpPr>
          <p:nvPr>
            <p:ph type="dt" sz="half" idx="10"/>
          </p:nvPr>
        </p:nvSpPr>
        <p:spPr/>
        <p:txBody>
          <a:bodyPr/>
          <a:lstStyle/>
          <a:p>
            <a:fld id="{61FC5B70-BF24-4453-8276-FD718402EDB1}" type="datetimeFigureOut">
              <a:rPr lang="pl-PL" smtClean="0"/>
              <a:t>26.08.2022</a:t>
            </a:fld>
            <a:endParaRPr lang="pl-PL"/>
          </a:p>
        </p:txBody>
      </p:sp>
      <p:sp>
        <p:nvSpPr>
          <p:cNvPr id="5" name="Symbol zastępczy stopki 4">
            <a:extLst>
              <a:ext uri="{FF2B5EF4-FFF2-40B4-BE49-F238E27FC236}">
                <a16:creationId xmlns:a16="http://schemas.microsoft.com/office/drawing/2014/main" id="{13AB3728-828E-4A80-AB17-CBFAD4E1820E}"/>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BBFD1252-167A-476B-B269-4A9ADBCA7851}"/>
              </a:ext>
            </a:extLst>
          </p:cNvPr>
          <p:cNvSpPr>
            <a:spLocks noGrp="1"/>
          </p:cNvSpPr>
          <p:nvPr>
            <p:ph type="sldNum" sz="quarter" idx="12"/>
          </p:nvPr>
        </p:nvSpPr>
        <p:spPr/>
        <p:txBody>
          <a:bodyPr/>
          <a:lstStyle/>
          <a:p>
            <a:fld id="{065B5F0B-C49B-49B6-B0AB-27B721F828A0}" type="slidenum">
              <a:rPr lang="pl-PL" smtClean="0"/>
              <a:t>‹#›</a:t>
            </a:fld>
            <a:endParaRPr lang="pl-PL"/>
          </a:p>
        </p:txBody>
      </p:sp>
    </p:spTree>
    <p:extLst>
      <p:ext uri="{BB962C8B-B14F-4D97-AF65-F5344CB8AC3E}">
        <p14:creationId xmlns:p14="http://schemas.microsoft.com/office/powerpoint/2010/main" val="42693562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148B79B-63A3-4BDF-9341-42E919B3DC12}"/>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id="{8CBA87EE-388D-4916-B6BC-0934B8BB1D11}"/>
              </a:ext>
            </a:extLst>
          </p:cNvPr>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199B2300-3926-4907-B0C5-96E8CC43CAA6}"/>
              </a:ext>
            </a:extLst>
          </p:cNvPr>
          <p:cNvSpPr>
            <a:spLocks noGrp="1"/>
          </p:cNvSpPr>
          <p:nvPr>
            <p:ph type="dt" sz="half" idx="10"/>
          </p:nvPr>
        </p:nvSpPr>
        <p:spPr/>
        <p:txBody>
          <a:bodyPr/>
          <a:lstStyle/>
          <a:p>
            <a:fld id="{61FC5B70-BF24-4453-8276-FD718402EDB1}" type="datetimeFigureOut">
              <a:rPr lang="pl-PL" smtClean="0"/>
              <a:t>26.08.2022</a:t>
            </a:fld>
            <a:endParaRPr lang="pl-PL"/>
          </a:p>
        </p:txBody>
      </p:sp>
      <p:sp>
        <p:nvSpPr>
          <p:cNvPr id="5" name="Symbol zastępczy stopki 4">
            <a:extLst>
              <a:ext uri="{FF2B5EF4-FFF2-40B4-BE49-F238E27FC236}">
                <a16:creationId xmlns:a16="http://schemas.microsoft.com/office/drawing/2014/main" id="{B491EAA5-4139-4A4C-B0E4-85F91EE3F8D8}"/>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6948B49F-0861-4405-B9C0-D62328C8AA81}"/>
              </a:ext>
            </a:extLst>
          </p:cNvPr>
          <p:cNvSpPr>
            <a:spLocks noGrp="1"/>
          </p:cNvSpPr>
          <p:nvPr>
            <p:ph type="sldNum" sz="quarter" idx="12"/>
          </p:nvPr>
        </p:nvSpPr>
        <p:spPr/>
        <p:txBody>
          <a:bodyPr/>
          <a:lstStyle/>
          <a:p>
            <a:fld id="{065B5F0B-C49B-49B6-B0AB-27B721F828A0}" type="slidenum">
              <a:rPr lang="pl-PL" smtClean="0"/>
              <a:t>‹#›</a:t>
            </a:fld>
            <a:endParaRPr lang="pl-PL"/>
          </a:p>
        </p:txBody>
      </p:sp>
    </p:spTree>
    <p:extLst>
      <p:ext uri="{BB962C8B-B14F-4D97-AF65-F5344CB8AC3E}">
        <p14:creationId xmlns:p14="http://schemas.microsoft.com/office/powerpoint/2010/main" val="30241843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57560D8-7369-40CD-8E8F-E1095F9A9CB0}"/>
              </a:ext>
            </a:extLst>
          </p:cNvPr>
          <p:cNvSpPr>
            <a:spLocks noGrp="1"/>
          </p:cNvSpPr>
          <p:nvPr>
            <p:ph type="title"/>
          </p:nvPr>
        </p:nvSpPr>
        <p:spPr>
          <a:xfrm>
            <a:off x="831850" y="1709738"/>
            <a:ext cx="10515600" cy="2852737"/>
          </a:xfrm>
        </p:spPr>
        <p:txBody>
          <a:bodyPr anchor="b"/>
          <a:lstStyle>
            <a:lvl1pPr>
              <a:defRPr sz="6000"/>
            </a:lvl1pPr>
          </a:lstStyle>
          <a:p>
            <a:r>
              <a:rPr lang="pl-PL"/>
              <a:t>Kliknij, aby edytować styl</a:t>
            </a:r>
          </a:p>
        </p:txBody>
      </p:sp>
      <p:sp>
        <p:nvSpPr>
          <p:cNvPr id="3" name="Symbol zastępczy tekstu 2">
            <a:extLst>
              <a:ext uri="{FF2B5EF4-FFF2-40B4-BE49-F238E27FC236}">
                <a16:creationId xmlns:a16="http://schemas.microsoft.com/office/drawing/2014/main" id="{196EA6E7-6E13-4476-B363-63AA7AB4171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l-PL"/>
              <a:t>Kliknij, aby edytować style wzorca tekstu</a:t>
            </a:r>
          </a:p>
        </p:txBody>
      </p:sp>
      <p:sp>
        <p:nvSpPr>
          <p:cNvPr id="4" name="Symbol zastępczy daty 3">
            <a:extLst>
              <a:ext uri="{FF2B5EF4-FFF2-40B4-BE49-F238E27FC236}">
                <a16:creationId xmlns:a16="http://schemas.microsoft.com/office/drawing/2014/main" id="{4A5D0D4E-58FF-4F50-A554-2F100699E77F}"/>
              </a:ext>
            </a:extLst>
          </p:cNvPr>
          <p:cNvSpPr>
            <a:spLocks noGrp="1"/>
          </p:cNvSpPr>
          <p:nvPr>
            <p:ph type="dt" sz="half" idx="10"/>
          </p:nvPr>
        </p:nvSpPr>
        <p:spPr/>
        <p:txBody>
          <a:bodyPr/>
          <a:lstStyle/>
          <a:p>
            <a:fld id="{61FC5B70-BF24-4453-8276-FD718402EDB1}" type="datetimeFigureOut">
              <a:rPr lang="pl-PL" smtClean="0"/>
              <a:t>26.08.2022</a:t>
            </a:fld>
            <a:endParaRPr lang="pl-PL"/>
          </a:p>
        </p:txBody>
      </p:sp>
      <p:sp>
        <p:nvSpPr>
          <p:cNvPr id="5" name="Symbol zastępczy stopki 4">
            <a:extLst>
              <a:ext uri="{FF2B5EF4-FFF2-40B4-BE49-F238E27FC236}">
                <a16:creationId xmlns:a16="http://schemas.microsoft.com/office/drawing/2014/main" id="{040B3298-FBDF-445C-9F30-057A26BF8A6A}"/>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CFD10661-7CDE-4E55-B17A-1CE383853B0D}"/>
              </a:ext>
            </a:extLst>
          </p:cNvPr>
          <p:cNvSpPr>
            <a:spLocks noGrp="1"/>
          </p:cNvSpPr>
          <p:nvPr>
            <p:ph type="sldNum" sz="quarter" idx="12"/>
          </p:nvPr>
        </p:nvSpPr>
        <p:spPr/>
        <p:txBody>
          <a:bodyPr/>
          <a:lstStyle/>
          <a:p>
            <a:fld id="{065B5F0B-C49B-49B6-B0AB-27B721F828A0}" type="slidenum">
              <a:rPr lang="pl-PL" smtClean="0"/>
              <a:t>‹#›</a:t>
            </a:fld>
            <a:endParaRPr lang="pl-PL"/>
          </a:p>
        </p:txBody>
      </p:sp>
    </p:spTree>
    <p:extLst>
      <p:ext uri="{BB962C8B-B14F-4D97-AF65-F5344CB8AC3E}">
        <p14:creationId xmlns:p14="http://schemas.microsoft.com/office/powerpoint/2010/main" val="39205300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64B8AB2-ED3F-4712-B0A9-E8CA956D69B2}"/>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id="{6A9201A3-1FDC-489E-80A1-DED3D3A81AB8}"/>
              </a:ext>
            </a:extLst>
          </p:cNvPr>
          <p:cNvSpPr>
            <a:spLocks noGrp="1"/>
          </p:cNvSpPr>
          <p:nvPr>
            <p:ph sz="half" idx="1"/>
          </p:nvPr>
        </p:nvSpPr>
        <p:spPr>
          <a:xfrm>
            <a:off x="838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zawartości 3">
            <a:extLst>
              <a:ext uri="{FF2B5EF4-FFF2-40B4-BE49-F238E27FC236}">
                <a16:creationId xmlns:a16="http://schemas.microsoft.com/office/drawing/2014/main" id="{9D649759-3108-487C-ABC3-DBBD81FAA095}"/>
              </a:ext>
            </a:extLst>
          </p:cNvPr>
          <p:cNvSpPr>
            <a:spLocks noGrp="1"/>
          </p:cNvSpPr>
          <p:nvPr>
            <p:ph sz="half" idx="2"/>
          </p:nvPr>
        </p:nvSpPr>
        <p:spPr>
          <a:xfrm>
            <a:off x="6172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daty 4">
            <a:extLst>
              <a:ext uri="{FF2B5EF4-FFF2-40B4-BE49-F238E27FC236}">
                <a16:creationId xmlns:a16="http://schemas.microsoft.com/office/drawing/2014/main" id="{0C8B15CE-702B-4D03-9D32-4114C441FAB9}"/>
              </a:ext>
            </a:extLst>
          </p:cNvPr>
          <p:cNvSpPr>
            <a:spLocks noGrp="1"/>
          </p:cNvSpPr>
          <p:nvPr>
            <p:ph type="dt" sz="half" idx="10"/>
          </p:nvPr>
        </p:nvSpPr>
        <p:spPr/>
        <p:txBody>
          <a:bodyPr/>
          <a:lstStyle/>
          <a:p>
            <a:fld id="{61FC5B70-BF24-4453-8276-FD718402EDB1}" type="datetimeFigureOut">
              <a:rPr lang="pl-PL" smtClean="0"/>
              <a:t>26.08.2022</a:t>
            </a:fld>
            <a:endParaRPr lang="pl-PL"/>
          </a:p>
        </p:txBody>
      </p:sp>
      <p:sp>
        <p:nvSpPr>
          <p:cNvPr id="6" name="Symbol zastępczy stopki 5">
            <a:extLst>
              <a:ext uri="{FF2B5EF4-FFF2-40B4-BE49-F238E27FC236}">
                <a16:creationId xmlns:a16="http://schemas.microsoft.com/office/drawing/2014/main" id="{ABA09FE4-1ABE-42D4-8434-FB8F41DA96D1}"/>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023D1D99-2B8B-4A09-884C-DE2EEDCAC917}"/>
              </a:ext>
            </a:extLst>
          </p:cNvPr>
          <p:cNvSpPr>
            <a:spLocks noGrp="1"/>
          </p:cNvSpPr>
          <p:nvPr>
            <p:ph type="sldNum" sz="quarter" idx="12"/>
          </p:nvPr>
        </p:nvSpPr>
        <p:spPr/>
        <p:txBody>
          <a:bodyPr/>
          <a:lstStyle/>
          <a:p>
            <a:fld id="{065B5F0B-C49B-49B6-B0AB-27B721F828A0}" type="slidenum">
              <a:rPr lang="pl-PL" smtClean="0"/>
              <a:t>‹#›</a:t>
            </a:fld>
            <a:endParaRPr lang="pl-PL"/>
          </a:p>
        </p:txBody>
      </p:sp>
    </p:spTree>
    <p:extLst>
      <p:ext uri="{BB962C8B-B14F-4D97-AF65-F5344CB8AC3E}">
        <p14:creationId xmlns:p14="http://schemas.microsoft.com/office/powerpoint/2010/main" val="29152899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B8A74B9-A201-40D8-9539-A7A0B13599B6}"/>
              </a:ext>
            </a:extLst>
          </p:cNvPr>
          <p:cNvSpPr>
            <a:spLocks noGrp="1"/>
          </p:cNvSpPr>
          <p:nvPr>
            <p:ph type="title"/>
          </p:nvPr>
        </p:nvSpPr>
        <p:spPr>
          <a:xfrm>
            <a:off x="839788" y="365125"/>
            <a:ext cx="10515600" cy="1325563"/>
          </a:xfrm>
        </p:spPr>
        <p:txBody>
          <a:bodyPr/>
          <a:lstStyle/>
          <a:p>
            <a:r>
              <a:rPr lang="pl-PL"/>
              <a:t>Kliknij, aby edytować styl</a:t>
            </a:r>
          </a:p>
        </p:txBody>
      </p:sp>
      <p:sp>
        <p:nvSpPr>
          <p:cNvPr id="3" name="Symbol zastępczy tekstu 2">
            <a:extLst>
              <a:ext uri="{FF2B5EF4-FFF2-40B4-BE49-F238E27FC236}">
                <a16:creationId xmlns:a16="http://schemas.microsoft.com/office/drawing/2014/main" id="{3F39F5DC-B805-4A7F-AF8A-6519B29F662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4" name="Symbol zastępczy zawartości 3">
            <a:extLst>
              <a:ext uri="{FF2B5EF4-FFF2-40B4-BE49-F238E27FC236}">
                <a16:creationId xmlns:a16="http://schemas.microsoft.com/office/drawing/2014/main" id="{A157A61A-E73F-4C90-B1F0-BF8CB65DC97C}"/>
              </a:ext>
            </a:extLst>
          </p:cNvPr>
          <p:cNvSpPr>
            <a:spLocks noGrp="1"/>
          </p:cNvSpPr>
          <p:nvPr>
            <p:ph sz="half" idx="2"/>
          </p:nvPr>
        </p:nvSpPr>
        <p:spPr>
          <a:xfrm>
            <a:off x="839788" y="2505075"/>
            <a:ext cx="5157787"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tekstu 4">
            <a:extLst>
              <a:ext uri="{FF2B5EF4-FFF2-40B4-BE49-F238E27FC236}">
                <a16:creationId xmlns:a16="http://schemas.microsoft.com/office/drawing/2014/main" id="{467DE316-EA2B-4E6D-A59F-86112C4365A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6" name="Symbol zastępczy zawartości 5">
            <a:extLst>
              <a:ext uri="{FF2B5EF4-FFF2-40B4-BE49-F238E27FC236}">
                <a16:creationId xmlns:a16="http://schemas.microsoft.com/office/drawing/2014/main" id="{00DD5545-C2E8-4F41-BEAB-A8BAEB0DF188}"/>
              </a:ext>
            </a:extLst>
          </p:cNvPr>
          <p:cNvSpPr>
            <a:spLocks noGrp="1"/>
          </p:cNvSpPr>
          <p:nvPr>
            <p:ph sz="quarter" idx="4"/>
          </p:nvPr>
        </p:nvSpPr>
        <p:spPr>
          <a:xfrm>
            <a:off x="6172200" y="2505075"/>
            <a:ext cx="5183188"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7" name="Symbol zastępczy daty 6">
            <a:extLst>
              <a:ext uri="{FF2B5EF4-FFF2-40B4-BE49-F238E27FC236}">
                <a16:creationId xmlns:a16="http://schemas.microsoft.com/office/drawing/2014/main" id="{87E8441D-D8A1-45D8-9BDB-4F8AC3FFAB17}"/>
              </a:ext>
            </a:extLst>
          </p:cNvPr>
          <p:cNvSpPr>
            <a:spLocks noGrp="1"/>
          </p:cNvSpPr>
          <p:nvPr>
            <p:ph type="dt" sz="half" idx="10"/>
          </p:nvPr>
        </p:nvSpPr>
        <p:spPr/>
        <p:txBody>
          <a:bodyPr/>
          <a:lstStyle/>
          <a:p>
            <a:fld id="{61FC5B70-BF24-4453-8276-FD718402EDB1}" type="datetimeFigureOut">
              <a:rPr lang="pl-PL" smtClean="0"/>
              <a:t>26.08.2022</a:t>
            </a:fld>
            <a:endParaRPr lang="pl-PL"/>
          </a:p>
        </p:txBody>
      </p:sp>
      <p:sp>
        <p:nvSpPr>
          <p:cNvPr id="8" name="Symbol zastępczy stopki 7">
            <a:extLst>
              <a:ext uri="{FF2B5EF4-FFF2-40B4-BE49-F238E27FC236}">
                <a16:creationId xmlns:a16="http://schemas.microsoft.com/office/drawing/2014/main" id="{F1CEA653-212B-4566-BDEF-824BB7B7AEF5}"/>
              </a:ext>
            </a:extLst>
          </p:cNvPr>
          <p:cNvSpPr>
            <a:spLocks noGrp="1"/>
          </p:cNvSpPr>
          <p:nvPr>
            <p:ph type="ftr" sz="quarter" idx="11"/>
          </p:nvPr>
        </p:nvSpPr>
        <p:spPr/>
        <p:txBody>
          <a:bodyPr/>
          <a:lstStyle/>
          <a:p>
            <a:endParaRPr lang="pl-PL"/>
          </a:p>
        </p:txBody>
      </p:sp>
      <p:sp>
        <p:nvSpPr>
          <p:cNvPr id="9" name="Symbol zastępczy numeru slajdu 8">
            <a:extLst>
              <a:ext uri="{FF2B5EF4-FFF2-40B4-BE49-F238E27FC236}">
                <a16:creationId xmlns:a16="http://schemas.microsoft.com/office/drawing/2014/main" id="{BB8F70F5-CCA8-4DFC-8B53-032E24667DD9}"/>
              </a:ext>
            </a:extLst>
          </p:cNvPr>
          <p:cNvSpPr>
            <a:spLocks noGrp="1"/>
          </p:cNvSpPr>
          <p:nvPr>
            <p:ph type="sldNum" sz="quarter" idx="12"/>
          </p:nvPr>
        </p:nvSpPr>
        <p:spPr/>
        <p:txBody>
          <a:bodyPr/>
          <a:lstStyle/>
          <a:p>
            <a:fld id="{065B5F0B-C49B-49B6-B0AB-27B721F828A0}" type="slidenum">
              <a:rPr lang="pl-PL" smtClean="0"/>
              <a:t>‹#›</a:t>
            </a:fld>
            <a:endParaRPr lang="pl-PL"/>
          </a:p>
        </p:txBody>
      </p:sp>
    </p:spTree>
    <p:extLst>
      <p:ext uri="{BB962C8B-B14F-4D97-AF65-F5344CB8AC3E}">
        <p14:creationId xmlns:p14="http://schemas.microsoft.com/office/powerpoint/2010/main" val="8063534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E8EEF8B-7EBD-4858-8A46-163698A0896C}"/>
              </a:ext>
            </a:extLst>
          </p:cNvPr>
          <p:cNvSpPr>
            <a:spLocks noGrp="1"/>
          </p:cNvSpPr>
          <p:nvPr>
            <p:ph type="title"/>
          </p:nvPr>
        </p:nvSpPr>
        <p:spPr/>
        <p:txBody>
          <a:bodyPr/>
          <a:lstStyle/>
          <a:p>
            <a:r>
              <a:rPr lang="pl-PL"/>
              <a:t>Kliknij, aby edytować styl</a:t>
            </a:r>
          </a:p>
        </p:txBody>
      </p:sp>
      <p:sp>
        <p:nvSpPr>
          <p:cNvPr id="3" name="Symbol zastępczy daty 2">
            <a:extLst>
              <a:ext uri="{FF2B5EF4-FFF2-40B4-BE49-F238E27FC236}">
                <a16:creationId xmlns:a16="http://schemas.microsoft.com/office/drawing/2014/main" id="{05219C66-3757-489D-801F-1345E31CC943}"/>
              </a:ext>
            </a:extLst>
          </p:cNvPr>
          <p:cNvSpPr>
            <a:spLocks noGrp="1"/>
          </p:cNvSpPr>
          <p:nvPr>
            <p:ph type="dt" sz="half" idx="10"/>
          </p:nvPr>
        </p:nvSpPr>
        <p:spPr/>
        <p:txBody>
          <a:bodyPr/>
          <a:lstStyle/>
          <a:p>
            <a:fld id="{61FC5B70-BF24-4453-8276-FD718402EDB1}" type="datetimeFigureOut">
              <a:rPr lang="pl-PL" smtClean="0"/>
              <a:t>26.08.2022</a:t>
            </a:fld>
            <a:endParaRPr lang="pl-PL"/>
          </a:p>
        </p:txBody>
      </p:sp>
      <p:sp>
        <p:nvSpPr>
          <p:cNvPr id="4" name="Symbol zastępczy stopki 3">
            <a:extLst>
              <a:ext uri="{FF2B5EF4-FFF2-40B4-BE49-F238E27FC236}">
                <a16:creationId xmlns:a16="http://schemas.microsoft.com/office/drawing/2014/main" id="{01607615-59AC-4DD8-9F3B-52E5034F1142}"/>
              </a:ext>
            </a:extLst>
          </p:cNvPr>
          <p:cNvSpPr>
            <a:spLocks noGrp="1"/>
          </p:cNvSpPr>
          <p:nvPr>
            <p:ph type="ftr" sz="quarter" idx="11"/>
          </p:nvPr>
        </p:nvSpPr>
        <p:spPr/>
        <p:txBody>
          <a:bodyPr/>
          <a:lstStyle/>
          <a:p>
            <a:endParaRPr lang="pl-PL"/>
          </a:p>
        </p:txBody>
      </p:sp>
      <p:sp>
        <p:nvSpPr>
          <p:cNvPr id="5" name="Symbol zastępczy numeru slajdu 4">
            <a:extLst>
              <a:ext uri="{FF2B5EF4-FFF2-40B4-BE49-F238E27FC236}">
                <a16:creationId xmlns:a16="http://schemas.microsoft.com/office/drawing/2014/main" id="{82FB206B-ACCF-4232-9613-F0E858E29E63}"/>
              </a:ext>
            </a:extLst>
          </p:cNvPr>
          <p:cNvSpPr>
            <a:spLocks noGrp="1"/>
          </p:cNvSpPr>
          <p:nvPr>
            <p:ph type="sldNum" sz="quarter" idx="12"/>
          </p:nvPr>
        </p:nvSpPr>
        <p:spPr/>
        <p:txBody>
          <a:bodyPr/>
          <a:lstStyle/>
          <a:p>
            <a:fld id="{065B5F0B-C49B-49B6-B0AB-27B721F828A0}" type="slidenum">
              <a:rPr lang="pl-PL" smtClean="0"/>
              <a:t>‹#›</a:t>
            </a:fld>
            <a:endParaRPr lang="pl-PL"/>
          </a:p>
        </p:txBody>
      </p:sp>
    </p:spTree>
    <p:extLst>
      <p:ext uri="{BB962C8B-B14F-4D97-AF65-F5344CB8AC3E}">
        <p14:creationId xmlns:p14="http://schemas.microsoft.com/office/powerpoint/2010/main" val="27932014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a:extLst>
              <a:ext uri="{FF2B5EF4-FFF2-40B4-BE49-F238E27FC236}">
                <a16:creationId xmlns:a16="http://schemas.microsoft.com/office/drawing/2014/main" id="{AADD55AC-A11E-4AD2-B1DA-9FFEEF2DFCEA}"/>
              </a:ext>
            </a:extLst>
          </p:cNvPr>
          <p:cNvSpPr>
            <a:spLocks noGrp="1"/>
          </p:cNvSpPr>
          <p:nvPr>
            <p:ph type="dt" sz="half" idx="10"/>
          </p:nvPr>
        </p:nvSpPr>
        <p:spPr/>
        <p:txBody>
          <a:bodyPr/>
          <a:lstStyle/>
          <a:p>
            <a:fld id="{61FC5B70-BF24-4453-8276-FD718402EDB1}" type="datetimeFigureOut">
              <a:rPr lang="pl-PL" smtClean="0"/>
              <a:t>26.08.2022</a:t>
            </a:fld>
            <a:endParaRPr lang="pl-PL"/>
          </a:p>
        </p:txBody>
      </p:sp>
      <p:sp>
        <p:nvSpPr>
          <p:cNvPr id="3" name="Symbol zastępczy stopki 2">
            <a:extLst>
              <a:ext uri="{FF2B5EF4-FFF2-40B4-BE49-F238E27FC236}">
                <a16:creationId xmlns:a16="http://schemas.microsoft.com/office/drawing/2014/main" id="{80FB2865-1894-4A9E-8C55-C5DDD7AAF24E}"/>
              </a:ext>
            </a:extLst>
          </p:cNvPr>
          <p:cNvSpPr>
            <a:spLocks noGrp="1"/>
          </p:cNvSpPr>
          <p:nvPr>
            <p:ph type="ftr" sz="quarter" idx="11"/>
          </p:nvPr>
        </p:nvSpPr>
        <p:spPr/>
        <p:txBody>
          <a:bodyPr/>
          <a:lstStyle/>
          <a:p>
            <a:endParaRPr lang="pl-PL"/>
          </a:p>
        </p:txBody>
      </p:sp>
      <p:sp>
        <p:nvSpPr>
          <p:cNvPr id="4" name="Symbol zastępczy numeru slajdu 3">
            <a:extLst>
              <a:ext uri="{FF2B5EF4-FFF2-40B4-BE49-F238E27FC236}">
                <a16:creationId xmlns:a16="http://schemas.microsoft.com/office/drawing/2014/main" id="{F568B47A-20F3-4C23-ADB2-7EB5000582B7}"/>
              </a:ext>
            </a:extLst>
          </p:cNvPr>
          <p:cNvSpPr>
            <a:spLocks noGrp="1"/>
          </p:cNvSpPr>
          <p:nvPr>
            <p:ph type="sldNum" sz="quarter" idx="12"/>
          </p:nvPr>
        </p:nvSpPr>
        <p:spPr/>
        <p:txBody>
          <a:bodyPr/>
          <a:lstStyle/>
          <a:p>
            <a:fld id="{065B5F0B-C49B-49B6-B0AB-27B721F828A0}" type="slidenum">
              <a:rPr lang="pl-PL" smtClean="0"/>
              <a:t>‹#›</a:t>
            </a:fld>
            <a:endParaRPr lang="pl-PL"/>
          </a:p>
        </p:txBody>
      </p:sp>
    </p:spTree>
    <p:extLst>
      <p:ext uri="{BB962C8B-B14F-4D97-AF65-F5344CB8AC3E}">
        <p14:creationId xmlns:p14="http://schemas.microsoft.com/office/powerpoint/2010/main" val="1000862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4BF818B-70AE-4412-9A7C-FE1DB3B15036}"/>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zawartości 2">
            <a:extLst>
              <a:ext uri="{FF2B5EF4-FFF2-40B4-BE49-F238E27FC236}">
                <a16:creationId xmlns:a16="http://schemas.microsoft.com/office/drawing/2014/main" id="{70A33257-C92A-47B8-9177-35708BFDDBF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tekstu 3">
            <a:extLst>
              <a:ext uri="{FF2B5EF4-FFF2-40B4-BE49-F238E27FC236}">
                <a16:creationId xmlns:a16="http://schemas.microsoft.com/office/drawing/2014/main" id="{10064FD3-103B-41A7-BCB0-9E978CBAB5E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a:extLst>
              <a:ext uri="{FF2B5EF4-FFF2-40B4-BE49-F238E27FC236}">
                <a16:creationId xmlns:a16="http://schemas.microsoft.com/office/drawing/2014/main" id="{1967481A-6003-4FDB-AC65-B8C561BDEBEA}"/>
              </a:ext>
            </a:extLst>
          </p:cNvPr>
          <p:cNvSpPr>
            <a:spLocks noGrp="1"/>
          </p:cNvSpPr>
          <p:nvPr>
            <p:ph type="dt" sz="half" idx="10"/>
          </p:nvPr>
        </p:nvSpPr>
        <p:spPr/>
        <p:txBody>
          <a:bodyPr/>
          <a:lstStyle/>
          <a:p>
            <a:fld id="{61FC5B70-BF24-4453-8276-FD718402EDB1}" type="datetimeFigureOut">
              <a:rPr lang="pl-PL" smtClean="0"/>
              <a:t>26.08.2022</a:t>
            </a:fld>
            <a:endParaRPr lang="pl-PL"/>
          </a:p>
        </p:txBody>
      </p:sp>
      <p:sp>
        <p:nvSpPr>
          <p:cNvPr id="6" name="Symbol zastępczy stopki 5">
            <a:extLst>
              <a:ext uri="{FF2B5EF4-FFF2-40B4-BE49-F238E27FC236}">
                <a16:creationId xmlns:a16="http://schemas.microsoft.com/office/drawing/2014/main" id="{2E036CEB-9AE0-44ED-AB76-E1ABF12A23A8}"/>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F515A469-D7EA-41E7-B4E3-1301FE4F6714}"/>
              </a:ext>
            </a:extLst>
          </p:cNvPr>
          <p:cNvSpPr>
            <a:spLocks noGrp="1"/>
          </p:cNvSpPr>
          <p:nvPr>
            <p:ph type="sldNum" sz="quarter" idx="12"/>
          </p:nvPr>
        </p:nvSpPr>
        <p:spPr/>
        <p:txBody>
          <a:bodyPr/>
          <a:lstStyle/>
          <a:p>
            <a:fld id="{065B5F0B-C49B-49B6-B0AB-27B721F828A0}" type="slidenum">
              <a:rPr lang="pl-PL" smtClean="0"/>
              <a:t>‹#›</a:t>
            </a:fld>
            <a:endParaRPr lang="pl-PL"/>
          </a:p>
        </p:txBody>
      </p:sp>
    </p:spTree>
    <p:extLst>
      <p:ext uri="{BB962C8B-B14F-4D97-AF65-F5344CB8AC3E}">
        <p14:creationId xmlns:p14="http://schemas.microsoft.com/office/powerpoint/2010/main" val="31030479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90C63EE-C430-47CA-B7C8-6D51BDCF66B8}"/>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obrazu 2">
            <a:extLst>
              <a:ext uri="{FF2B5EF4-FFF2-40B4-BE49-F238E27FC236}">
                <a16:creationId xmlns:a16="http://schemas.microsoft.com/office/drawing/2014/main" id="{F84D2B9B-0BD3-4801-92BA-0CE35A6188D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a:extLst>
              <a:ext uri="{FF2B5EF4-FFF2-40B4-BE49-F238E27FC236}">
                <a16:creationId xmlns:a16="http://schemas.microsoft.com/office/drawing/2014/main" id="{A09E79B9-426D-4C48-8951-3E5250CD42A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a:extLst>
              <a:ext uri="{FF2B5EF4-FFF2-40B4-BE49-F238E27FC236}">
                <a16:creationId xmlns:a16="http://schemas.microsoft.com/office/drawing/2014/main" id="{1EA58844-178A-40C1-B3B8-493156FE0C95}"/>
              </a:ext>
            </a:extLst>
          </p:cNvPr>
          <p:cNvSpPr>
            <a:spLocks noGrp="1"/>
          </p:cNvSpPr>
          <p:nvPr>
            <p:ph type="dt" sz="half" idx="10"/>
          </p:nvPr>
        </p:nvSpPr>
        <p:spPr/>
        <p:txBody>
          <a:bodyPr/>
          <a:lstStyle/>
          <a:p>
            <a:fld id="{61FC5B70-BF24-4453-8276-FD718402EDB1}" type="datetimeFigureOut">
              <a:rPr lang="pl-PL" smtClean="0"/>
              <a:t>26.08.2022</a:t>
            </a:fld>
            <a:endParaRPr lang="pl-PL"/>
          </a:p>
        </p:txBody>
      </p:sp>
      <p:sp>
        <p:nvSpPr>
          <p:cNvPr id="6" name="Symbol zastępczy stopki 5">
            <a:extLst>
              <a:ext uri="{FF2B5EF4-FFF2-40B4-BE49-F238E27FC236}">
                <a16:creationId xmlns:a16="http://schemas.microsoft.com/office/drawing/2014/main" id="{40ED974F-BB1B-4870-A219-D792B83036DC}"/>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5716A74F-5DCC-437A-88AB-5F273B31E694}"/>
              </a:ext>
            </a:extLst>
          </p:cNvPr>
          <p:cNvSpPr>
            <a:spLocks noGrp="1"/>
          </p:cNvSpPr>
          <p:nvPr>
            <p:ph type="sldNum" sz="quarter" idx="12"/>
          </p:nvPr>
        </p:nvSpPr>
        <p:spPr/>
        <p:txBody>
          <a:bodyPr/>
          <a:lstStyle/>
          <a:p>
            <a:fld id="{065B5F0B-C49B-49B6-B0AB-27B721F828A0}" type="slidenum">
              <a:rPr lang="pl-PL" smtClean="0"/>
              <a:t>‹#›</a:t>
            </a:fld>
            <a:endParaRPr lang="pl-PL"/>
          </a:p>
        </p:txBody>
      </p:sp>
    </p:spTree>
    <p:extLst>
      <p:ext uri="{BB962C8B-B14F-4D97-AF65-F5344CB8AC3E}">
        <p14:creationId xmlns:p14="http://schemas.microsoft.com/office/powerpoint/2010/main" val="10496153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0A58BFE-EDBB-4DB9-99B4-147F6B36693E}"/>
              </a:ext>
            </a:extLst>
          </p:cNvPr>
          <p:cNvSpPr>
            <a:spLocks noGrp="1"/>
          </p:cNvSpPr>
          <p:nvPr>
            <p:ph type="title"/>
          </p:nvPr>
        </p:nvSpPr>
        <p:spPr/>
        <p:txBody>
          <a:bodyPr/>
          <a:lstStyle/>
          <a:p>
            <a:r>
              <a:rPr lang="pl-PL"/>
              <a:t>Kliknij, aby edytować styl</a:t>
            </a:r>
          </a:p>
        </p:txBody>
      </p:sp>
      <p:sp>
        <p:nvSpPr>
          <p:cNvPr id="3" name="Symbol zastępczy tytułu pionowego 2">
            <a:extLst>
              <a:ext uri="{FF2B5EF4-FFF2-40B4-BE49-F238E27FC236}">
                <a16:creationId xmlns:a16="http://schemas.microsoft.com/office/drawing/2014/main" id="{B52AB31C-9443-4FC2-93F3-F0854DEC7EA4}"/>
              </a:ext>
            </a:extLst>
          </p:cNvPr>
          <p:cNvSpPr>
            <a:spLocks noGrp="1"/>
          </p:cNvSpPr>
          <p:nvPr>
            <p:ph type="body" orient="vert" idx="1"/>
          </p:nvPr>
        </p:nvSpPr>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A7FE29DC-0044-4B56-8914-CC3C889883B4}"/>
              </a:ext>
            </a:extLst>
          </p:cNvPr>
          <p:cNvSpPr>
            <a:spLocks noGrp="1"/>
          </p:cNvSpPr>
          <p:nvPr>
            <p:ph type="dt" sz="half" idx="10"/>
          </p:nvPr>
        </p:nvSpPr>
        <p:spPr/>
        <p:txBody>
          <a:bodyPr/>
          <a:lstStyle/>
          <a:p>
            <a:fld id="{61FC5B70-BF24-4453-8276-FD718402EDB1}" type="datetimeFigureOut">
              <a:rPr lang="pl-PL" smtClean="0"/>
              <a:t>26.08.2022</a:t>
            </a:fld>
            <a:endParaRPr lang="pl-PL"/>
          </a:p>
        </p:txBody>
      </p:sp>
      <p:sp>
        <p:nvSpPr>
          <p:cNvPr id="5" name="Symbol zastępczy stopki 4">
            <a:extLst>
              <a:ext uri="{FF2B5EF4-FFF2-40B4-BE49-F238E27FC236}">
                <a16:creationId xmlns:a16="http://schemas.microsoft.com/office/drawing/2014/main" id="{39607FB5-D595-4B9A-A7D7-7090729EBD83}"/>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399D2173-09F3-46FD-9151-7EE54BF64908}"/>
              </a:ext>
            </a:extLst>
          </p:cNvPr>
          <p:cNvSpPr>
            <a:spLocks noGrp="1"/>
          </p:cNvSpPr>
          <p:nvPr>
            <p:ph type="sldNum" sz="quarter" idx="12"/>
          </p:nvPr>
        </p:nvSpPr>
        <p:spPr/>
        <p:txBody>
          <a:bodyPr/>
          <a:lstStyle/>
          <a:p>
            <a:fld id="{065B5F0B-C49B-49B6-B0AB-27B721F828A0}" type="slidenum">
              <a:rPr lang="pl-PL" smtClean="0"/>
              <a:t>‹#›</a:t>
            </a:fld>
            <a:endParaRPr lang="pl-PL"/>
          </a:p>
        </p:txBody>
      </p:sp>
    </p:spTree>
    <p:extLst>
      <p:ext uri="{BB962C8B-B14F-4D97-AF65-F5344CB8AC3E}">
        <p14:creationId xmlns:p14="http://schemas.microsoft.com/office/powerpoint/2010/main" val="38699070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a:extLst>
              <a:ext uri="{FF2B5EF4-FFF2-40B4-BE49-F238E27FC236}">
                <a16:creationId xmlns:a16="http://schemas.microsoft.com/office/drawing/2014/main" id="{8FAAF3CE-75F5-4ECE-AD61-1203B017A272}"/>
              </a:ext>
            </a:extLst>
          </p:cNvPr>
          <p:cNvSpPr>
            <a:spLocks noGrp="1"/>
          </p:cNvSpPr>
          <p:nvPr>
            <p:ph type="title" orient="vert"/>
          </p:nvPr>
        </p:nvSpPr>
        <p:spPr>
          <a:xfrm>
            <a:off x="8724900" y="365125"/>
            <a:ext cx="2628900" cy="5811838"/>
          </a:xfrm>
        </p:spPr>
        <p:txBody>
          <a:bodyPr vert="eaVert"/>
          <a:lstStyle/>
          <a:p>
            <a:r>
              <a:rPr lang="pl-PL"/>
              <a:t>Kliknij, aby edytować styl</a:t>
            </a:r>
          </a:p>
        </p:txBody>
      </p:sp>
      <p:sp>
        <p:nvSpPr>
          <p:cNvPr id="3" name="Symbol zastępczy tytułu pionowego 2">
            <a:extLst>
              <a:ext uri="{FF2B5EF4-FFF2-40B4-BE49-F238E27FC236}">
                <a16:creationId xmlns:a16="http://schemas.microsoft.com/office/drawing/2014/main" id="{BBEC4481-656C-4F27-AA41-E0A2B7C9FE02}"/>
              </a:ext>
            </a:extLst>
          </p:cNvPr>
          <p:cNvSpPr>
            <a:spLocks noGrp="1"/>
          </p:cNvSpPr>
          <p:nvPr>
            <p:ph type="body" orient="vert" idx="1"/>
          </p:nvPr>
        </p:nvSpPr>
        <p:spPr>
          <a:xfrm>
            <a:off x="838200" y="365125"/>
            <a:ext cx="7734300" cy="5811838"/>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E1C70FB8-0FC5-4673-994E-A22CE98ACB91}"/>
              </a:ext>
            </a:extLst>
          </p:cNvPr>
          <p:cNvSpPr>
            <a:spLocks noGrp="1"/>
          </p:cNvSpPr>
          <p:nvPr>
            <p:ph type="dt" sz="half" idx="10"/>
          </p:nvPr>
        </p:nvSpPr>
        <p:spPr/>
        <p:txBody>
          <a:bodyPr/>
          <a:lstStyle/>
          <a:p>
            <a:fld id="{61FC5B70-BF24-4453-8276-FD718402EDB1}" type="datetimeFigureOut">
              <a:rPr lang="pl-PL" smtClean="0"/>
              <a:t>26.08.2022</a:t>
            </a:fld>
            <a:endParaRPr lang="pl-PL"/>
          </a:p>
        </p:txBody>
      </p:sp>
      <p:sp>
        <p:nvSpPr>
          <p:cNvPr id="5" name="Symbol zastępczy stopki 4">
            <a:extLst>
              <a:ext uri="{FF2B5EF4-FFF2-40B4-BE49-F238E27FC236}">
                <a16:creationId xmlns:a16="http://schemas.microsoft.com/office/drawing/2014/main" id="{AB3B2AA6-CC32-48E3-9D16-682F9D27DB94}"/>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16EFC41D-4CA8-4F5F-8903-ED5F7CF8EF16}"/>
              </a:ext>
            </a:extLst>
          </p:cNvPr>
          <p:cNvSpPr>
            <a:spLocks noGrp="1"/>
          </p:cNvSpPr>
          <p:nvPr>
            <p:ph type="sldNum" sz="quarter" idx="12"/>
          </p:nvPr>
        </p:nvSpPr>
        <p:spPr/>
        <p:txBody>
          <a:bodyPr/>
          <a:lstStyle/>
          <a:p>
            <a:fld id="{065B5F0B-C49B-49B6-B0AB-27B721F828A0}" type="slidenum">
              <a:rPr lang="pl-PL" smtClean="0"/>
              <a:t>‹#›</a:t>
            </a:fld>
            <a:endParaRPr lang="pl-PL"/>
          </a:p>
        </p:txBody>
      </p:sp>
    </p:spTree>
    <p:extLst>
      <p:ext uri="{BB962C8B-B14F-4D97-AF65-F5344CB8AC3E}">
        <p14:creationId xmlns:p14="http://schemas.microsoft.com/office/powerpoint/2010/main" val="11905875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pct5">
          <a:fgClr>
            <a:schemeClr val="tx1"/>
          </a:fgClr>
          <a:bgClr>
            <a:schemeClr val="bg1"/>
          </a:bgClr>
        </a:pattFill>
        <a:effectLst/>
      </p:bgPr>
    </p:bg>
    <p:spTree>
      <p:nvGrpSpPr>
        <p:cNvPr id="1" name=""/>
        <p:cNvGrpSpPr/>
        <p:nvPr/>
      </p:nvGrpSpPr>
      <p:grpSpPr>
        <a:xfrm>
          <a:off x="0" y="0"/>
          <a:ext cx="0" cy="0"/>
          <a:chOff x="0" y="0"/>
          <a:chExt cx="0" cy="0"/>
        </a:xfrm>
      </p:grpSpPr>
      <p:sp>
        <p:nvSpPr>
          <p:cNvPr id="2" name="Symbol zastępczy tytułu 1">
            <a:extLst>
              <a:ext uri="{FF2B5EF4-FFF2-40B4-BE49-F238E27FC236}">
                <a16:creationId xmlns:a16="http://schemas.microsoft.com/office/drawing/2014/main" id="{E329DED4-0A44-4DE0-A817-3A9FD6BA29C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l-PL"/>
              <a:t>Kliknij, aby edytować styl</a:t>
            </a:r>
          </a:p>
        </p:txBody>
      </p:sp>
      <p:sp>
        <p:nvSpPr>
          <p:cNvPr id="3" name="Symbol zastępczy tekstu 2">
            <a:extLst>
              <a:ext uri="{FF2B5EF4-FFF2-40B4-BE49-F238E27FC236}">
                <a16:creationId xmlns:a16="http://schemas.microsoft.com/office/drawing/2014/main" id="{75A03286-46A7-4404-B381-4C73F6E6B7E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B56392CD-24DB-456A-9117-FB0E114EE6C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1FC5B70-BF24-4453-8276-FD718402EDB1}" type="datetimeFigureOut">
              <a:rPr lang="pl-PL" smtClean="0"/>
              <a:t>26.08.2022</a:t>
            </a:fld>
            <a:endParaRPr lang="pl-PL"/>
          </a:p>
        </p:txBody>
      </p:sp>
      <p:sp>
        <p:nvSpPr>
          <p:cNvPr id="5" name="Symbol zastępczy stopki 4">
            <a:extLst>
              <a:ext uri="{FF2B5EF4-FFF2-40B4-BE49-F238E27FC236}">
                <a16:creationId xmlns:a16="http://schemas.microsoft.com/office/drawing/2014/main" id="{DF11BA48-A0B9-4DAC-A72D-898DED83AA1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ymbol zastępczy numeru slajdu 5">
            <a:extLst>
              <a:ext uri="{FF2B5EF4-FFF2-40B4-BE49-F238E27FC236}">
                <a16:creationId xmlns:a16="http://schemas.microsoft.com/office/drawing/2014/main" id="{0031B59F-7F81-4759-BFC0-3ED17103C21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5B5F0B-C49B-49B6-B0AB-27B721F828A0}" type="slidenum">
              <a:rPr lang="pl-PL" smtClean="0"/>
              <a:t>‹#›</a:t>
            </a:fld>
            <a:endParaRPr lang="pl-PL"/>
          </a:p>
        </p:txBody>
      </p:sp>
    </p:spTree>
    <p:extLst>
      <p:ext uri="{BB962C8B-B14F-4D97-AF65-F5344CB8AC3E}">
        <p14:creationId xmlns:p14="http://schemas.microsoft.com/office/powerpoint/2010/main" val="14067005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az 1">
            <a:extLst>
              <a:ext uri="{FF2B5EF4-FFF2-40B4-BE49-F238E27FC236}">
                <a16:creationId xmlns:a16="http://schemas.microsoft.com/office/drawing/2014/main" id="{BFADE933-2F89-13DB-2525-4FF26CC64F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14500" y="1109662"/>
            <a:ext cx="8763000" cy="4638675"/>
          </a:xfrm>
          <a:prstGeom prst="rect">
            <a:avLst/>
          </a:prstGeom>
        </p:spPr>
      </p:pic>
      <p:sp>
        <p:nvSpPr>
          <p:cNvPr id="4" name="pole tekstowe 3">
            <a:extLst>
              <a:ext uri="{FF2B5EF4-FFF2-40B4-BE49-F238E27FC236}">
                <a16:creationId xmlns:a16="http://schemas.microsoft.com/office/drawing/2014/main" id="{D551855F-1C75-A63E-E35C-C4C56FFC964E}"/>
              </a:ext>
            </a:extLst>
          </p:cNvPr>
          <p:cNvSpPr txBox="1"/>
          <p:nvPr/>
        </p:nvSpPr>
        <p:spPr>
          <a:xfrm>
            <a:off x="3277466" y="1535726"/>
            <a:ext cx="6094268" cy="2450799"/>
          </a:xfrm>
          <a:prstGeom prst="rect">
            <a:avLst/>
          </a:prstGeom>
          <a:noFill/>
        </p:spPr>
        <p:txBody>
          <a:bodyPr wrap="square">
            <a:spAutoFit/>
          </a:bodyPr>
          <a:lstStyle/>
          <a:p>
            <a:pPr algn="ctr">
              <a:lnSpc>
                <a:spcPct val="150000"/>
              </a:lnSpc>
            </a:pPr>
            <a:r>
              <a:rPr lang="pl-PL" sz="4000" b="1" dirty="0"/>
              <a:t>Szkolne Koło Wolontariatu </a:t>
            </a:r>
          </a:p>
          <a:p>
            <a:pPr algn="ctr">
              <a:lnSpc>
                <a:spcPct val="130000"/>
              </a:lnSpc>
            </a:pPr>
            <a:endParaRPr lang="pl-PL" dirty="0"/>
          </a:p>
          <a:p>
            <a:pPr algn="ctr">
              <a:lnSpc>
                <a:spcPct val="130000"/>
              </a:lnSpc>
            </a:pPr>
            <a:r>
              <a:rPr lang="pl-PL" sz="2800" dirty="0"/>
              <a:t>Działania podejmowane</a:t>
            </a:r>
          </a:p>
          <a:p>
            <a:pPr algn="ctr">
              <a:lnSpc>
                <a:spcPct val="130000"/>
              </a:lnSpc>
            </a:pPr>
            <a:r>
              <a:rPr lang="pl-PL" sz="2800" dirty="0"/>
              <a:t>w roku szkolnym 2021/2022</a:t>
            </a:r>
          </a:p>
        </p:txBody>
      </p:sp>
    </p:spTree>
    <p:extLst>
      <p:ext uri="{BB962C8B-B14F-4D97-AF65-F5344CB8AC3E}">
        <p14:creationId xmlns:p14="http://schemas.microsoft.com/office/powerpoint/2010/main" val="29179156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e tekstowe 2">
            <a:extLst>
              <a:ext uri="{FF2B5EF4-FFF2-40B4-BE49-F238E27FC236}">
                <a16:creationId xmlns:a16="http://schemas.microsoft.com/office/drawing/2014/main" id="{74CC5C8A-0044-48FC-CA7D-B027031DE392}"/>
              </a:ext>
            </a:extLst>
          </p:cNvPr>
          <p:cNvSpPr txBox="1"/>
          <p:nvPr/>
        </p:nvSpPr>
        <p:spPr>
          <a:xfrm>
            <a:off x="4890999" y="429116"/>
            <a:ext cx="6247661" cy="3552383"/>
          </a:xfrm>
          <a:prstGeom prst="rect">
            <a:avLst/>
          </a:prstGeom>
          <a:noFill/>
        </p:spPr>
        <p:txBody>
          <a:bodyPr wrap="square">
            <a:spAutoFit/>
          </a:bodyPr>
          <a:lstStyle/>
          <a:p>
            <a:pPr lvl="0" algn="just">
              <a:lnSpc>
                <a:spcPct val="130000"/>
              </a:lnSpc>
              <a:spcAft>
                <a:spcPts val="1000"/>
              </a:spcAft>
            </a:pPr>
            <a:r>
              <a:rPr lang="pl-PL" sz="2400" b="1" dirty="0">
                <a:effectLst/>
                <a:latin typeface="Calibri" panose="020F0502020204030204" pitchFamily="34" charset="0"/>
                <a:ea typeface="Calibri" panose="020F0502020204030204" pitchFamily="34" charset="0"/>
                <a:cs typeface="Times New Roman" panose="02020603050405020304" pitchFamily="18" charset="0"/>
              </a:rPr>
              <a:t>Zbiórka jeansu</a:t>
            </a:r>
            <a:r>
              <a:rPr lang="pl-PL" sz="2400" dirty="0">
                <a:effectLst/>
                <a:latin typeface="Calibri" panose="020F0502020204030204" pitchFamily="34" charset="0"/>
                <a:ea typeface="Calibri" panose="020F0502020204030204" pitchFamily="34" charset="0"/>
                <a:cs typeface="Times New Roman" panose="02020603050405020304" pitchFamily="18" charset="0"/>
              </a:rPr>
              <a:t> </a:t>
            </a:r>
            <a:r>
              <a:rPr lang="pl-PL" sz="1800" dirty="0">
                <a:effectLst/>
                <a:latin typeface="Calibri" panose="020F0502020204030204" pitchFamily="34" charset="0"/>
                <a:ea typeface="Calibri" panose="020F0502020204030204" pitchFamily="34" charset="0"/>
                <a:cs typeface="Times New Roman" panose="02020603050405020304" pitchFamily="18" charset="0"/>
              </a:rPr>
              <a:t>we współpracy ze Stowarzyszeniem </a:t>
            </a:r>
            <a:br>
              <a:rPr lang="pl-PL" sz="1800" dirty="0">
                <a:effectLst/>
                <a:latin typeface="Calibri" panose="020F0502020204030204" pitchFamily="34" charset="0"/>
                <a:ea typeface="Calibri" panose="020F0502020204030204" pitchFamily="34" charset="0"/>
                <a:cs typeface="Times New Roman" panose="02020603050405020304" pitchFamily="18" charset="0"/>
              </a:rPr>
            </a:br>
            <a:r>
              <a:rPr lang="pl-PL" sz="1800" dirty="0">
                <a:effectLst/>
                <a:latin typeface="Calibri" panose="020F0502020204030204" pitchFamily="34" charset="0"/>
                <a:ea typeface="Calibri" panose="020F0502020204030204" pitchFamily="34" charset="0"/>
                <a:cs typeface="Times New Roman" panose="02020603050405020304" pitchFamily="18" charset="0"/>
              </a:rPr>
              <a:t>100-lecie Kobiet w ramach realizowanego przez Stowarzyszenie projektu „Rok dla Matki Ziemi”.</a:t>
            </a:r>
          </a:p>
          <a:p>
            <a:pPr lvl="0" algn="just">
              <a:lnSpc>
                <a:spcPct val="130000"/>
              </a:lnSpc>
              <a:spcAft>
                <a:spcPts val="1000"/>
              </a:spcAft>
            </a:pPr>
            <a:r>
              <a:rPr lang="pl-PL" dirty="0">
                <a:latin typeface="Calibri" panose="020F0502020204030204" pitchFamily="34" charset="0"/>
                <a:ea typeface="Calibri" panose="020F0502020204030204" pitchFamily="34" charset="0"/>
                <a:cs typeface="Times New Roman" panose="02020603050405020304" pitchFamily="18" charset="0"/>
              </a:rPr>
              <a:t>Z</a:t>
            </a:r>
            <a:r>
              <a:rPr lang="pl-PL" sz="1800" dirty="0">
                <a:effectLst/>
                <a:latin typeface="Calibri" panose="020F0502020204030204" pitchFamily="34" charset="0"/>
                <a:ea typeface="Calibri" panose="020F0502020204030204" pitchFamily="34" charset="0"/>
                <a:cs typeface="Times New Roman" panose="02020603050405020304" pitchFamily="18" charset="0"/>
              </a:rPr>
              <a:t>biórka odbyła się w październiku -  zebraliśmy 77 sztuk odzieży jeansowej, głównie spodni. Przekazanej odzieży nadano drugie życie szyjąc m.in. nowe ubrania, torby, piórniki, które następnie  zaprezentowano podczas społecznego pokazu mody „Drugie życie dżinsu” zorganizowanego przez Stowarzyszenie podczas „Śniadania z wizytówką”. </a:t>
            </a:r>
          </a:p>
        </p:txBody>
      </p:sp>
      <p:pic>
        <p:nvPicPr>
          <p:cNvPr id="6" name="Obraz 5">
            <a:extLst>
              <a:ext uri="{FF2B5EF4-FFF2-40B4-BE49-F238E27FC236}">
                <a16:creationId xmlns:a16="http://schemas.microsoft.com/office/drawing/2014/main" id="{04C72032-379F-655A-E268-011A52BB55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6547" y="585926"/>
            <a:ext cx="3769401" cy="5258743"/>
          </a:xfrm>
          <a:prstGeom prst="rect">
            <a:avLst/>
          </a:prstGeom>
        </p:spPr>
      </p:pic>
      <p:pic>
        <p:nvPicPr>
          <p:cNvPr id="8" name="Obraz 7">
            <a:extLst>
              <a:ext uri="{FF2B5EF4-FFF2-40B4-BE49-F238E27FC236}">
                <a16:creationId xmlns:a16="http://schemas.microsoft.com/office/drawing/2014/main" id="{C5609631-45D4-F844-D052-CB3072D4CF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95277" y="3981499"/>
            <a:ext cx="4635068" cy="2678328"/>
          </a:xfrm>
          <a:prstGeom prst="rect">
            <a:avLst/>
          </a:prstGeom>
        </p:spPr>
      </p:pic>
    </p:spTree>
    <p:extLst>
      <p:ext uri="{BB962C8B-B14F-4D97-AF65-F5344CB8AC3E}">
        <p14:creationId xmlns:p14="http://schemas.microsoft.com/office/powerpoint/2010/main" val="41279365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e tekstowe 2">
            <a:extLst>
              <a:ext uri="{FF2B5EF4-FFF2-40B4-BE49-F238E27FC236}">
                <a16:creationId xmlns:a16="http://schemas.microsoft.com/office/drawing/2014/main" id="{A22A6028-860C-4B7D-1C65-1CA716D21C71}"/>
              </a:ext>
            </a:extLst>
          </p:cNvPr>
          <p:cNvSpPr txBox="1"/>
          <p:nvPr/>
        </p:nvSpPr>
        <p:spPr>
          <a:xfrm>
            <a:off x="4805039" y="368775"/>
            <a:ext cx="6744810" cy="3312317"/>
          </a:xfrm>
          <a:prstGeom prst="rect">
            <a:avLst/>
          </a:prstGeom>
          <a:noFill/>
        </p:spPr>
        <p:txBody>
          <a:bodyPr wrap="square">
            <a:spAutoFit/>
          </a:bodyPr>
          <a:lstStyle/>
          <a:p>
            <a:pPr lvl="0" algn="ctr">
              <a:lnSpc>
                <a:spcPct val="130000"/>
              </a:lnSpc>
              <a:spcAft>
                <a:spcPts val="1000"/>
              </a:spcAft>
            </a:pPr>
            <a:r>
              <a:rPr lang="pl-PL" sz="2400" b="1" dirty="0">
                <a:effectLst/>
                <a:latin typeface="Calibri" panose="020F0502020204030204" pitchFamily="34" charset="0"/>
                <a:ea typeface="Calibri" panose="020F0502020204030204" pitchFamily="34" charset="0"/>
                <a:cs typeface="Times New Roman" panose="02020603050405020304" pitchFamily="18" charset="0"/>
              </a:rPr>
              <a:t>Zbiórka żywności, koców i ręczników dla </a:t>
            </a:r>
            <a:br>
              <a:rPr lang="pl-PL" sz="2400" b="1" dirty="0">
                <a:effectLst/>
                <a:latin typeface="Calibri" panose="020F0502020204030204" pitchFamily="34" charset="0"/>
                <a:ea typeface="Calibri" panose="020F0502020204030204" pitchFamily="34" charset="0"/>
                <a:cs typeface="Times New Roman" panose="02020603050405020304" pitchFamily="18" charset="0"/>
              </a:rPr>
            </a:br>
            <a:r>
              <a:rPr lang="pl-PL" sz="2400" b="1" dirty="0">
                <a:effectLst/>
                <a:latin typeface="Calibri" panose="020F0502020204030204" pitchFamily="34" charset="0"/>
                <a:ea typeface="Calibri" panose="020F0502020204030204" pitchFamily="34" charset="0"/>
                <a:cs typeface="Times New Roman" panose="02020603050405020304" pitchFamily="18" charset="0"/>
              </a:rPr>
              <a:t>Schroniska dla Zwierząt Azyl w Czarnej Białostockiej </a:t>
            </a:r>
          </a:p>
          <a:p>
            <a:pPr lvl="0" algn="just">
              <a:lnSpc>
                <a:spcPct val="130000"/>
              </a:lnSpc>
              <a:spcAft>
                <a:spcPts val="1000"/>
              </a:spcAft>
            </a:pPr>
            <a:r>
              <a:rPr lang="pl-PL" sz="1800" dirty="0">
                <a:effectLst/>
                <a:latin typeface="Calibri" panose="020F0502020204030204" pitchFamily="34" charset="0"/>
                <a:ea typeface="Calibri" panose="020F0502020204030204" pitchFamily="34" charset="0"/>
                <a:cs typeface="Times New Roman" panose="02020603050405020304" pitchFamily="18" charset="0"/>
              </a:rPr>
              <a:t>Zbiórka odbywała się w październiku, również w ramach współpracy </a:t>
            </a:r>
            <a:br>
              <a:rPr lang="pl-PL" sz="1800" dirty="0">
                <a:effectLst/>
                <a:latin typeface="Calibri" panose="020F0502020204030204" pitchFamily="34" charset="0"/>
                <a:ea typeface="Calibri" panose="020F0502020204030204" pitchFamily="34" charset="0"/>
                <a:cs typeface="Times New Roman" panose="02020603050405020304" pitchFamily="18" charset="0"/>
              </a:rPr>
            </a:br>
            <a:r>
              <a:rPr lang="pl-PL" sz="1800" dirty="0">
                <a:effectLst/>
                <a:latin typeface="Calibri" panose="020F0502020204030204" pitchFamily="34" charset="0"/>
                <a:ea typeface="Calibri" panose="020F0502020204030204" pitchFamily="34" charset="0"/>
                <a:cs typeface="Times New Roman" panose="02020603050405020304" pitchFamily="18" charset="0"/>
              </a:rPr>
              <a:t>ze Stowarzyszeniem 100-lecie Kobiet – zebraliśmy 174 kg karmy różnego rodzaju (sucha, puszki - waga obliczona na podstawie danych z opakowań), 25 opakowań "smaczków" oraz kilka toreb koców </a:t>
            </a:r>
            <a:br>
              <a:rPr lang="pl-PL" sz="1800" dirty="0">
                <a:effectLst/>
                <a:latin typeface="Calibri" panose="020F0502020204030204" pitchFamily="34" charset="0"/>
                <a:ea typeface="Calibri" panose="020F0502020204030204" pitchFamily="34" charset="0"/>
                <a:cs typeface="Times New Roman" panose="02020603050405020304" pitchFamily="18" charset="0"/>
              </a:rPr>
            </a:br>
            <a:r>
              <a:rPr lang="pl-PL" sz="1800" dirty="0">
                <a:effectLst/>
                <a:latin typeface="Calibri" panose="020F0502020204030204" pitchFamily="34" charset="0"/>
                <a:ea typeface="Calibri" panose="020F0502020204030204" pitchFamily="34" charset="0"/>
                <a:cs typeface="Times New Roman" panose="02020603050405020304" pitchFamily="18" charset="0"/>
              </a:rPr>
              <a:t>i ręczników, "domek" dla kota, kilka akcesoriów dla psów (smycze, ubranka). </a:t>
            </a:r>
          </a:p>
        </p:txBody>
      </p:sp>
      <p:pic>
        <p:nvPicPr>
          <p:cNvPr id="5" name="Obraz 4">
            <a:extLst>
              <a:ext uri="{FF2B5EF4-FFF2-40B4-BE49-F238E27FC236}">
                <a16:creationId xmlns:a16="http://schemas.microsoft.com/office/drawing/2014/main" id="{2299691F-8FE2-74F7-46A5-B5BDA0D8C9D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6286" b="3203"/>
          <a:stretch/>
        </p:blipFill>
        <p:spPr bwMode="auto">
          <a:xfrm>
            <a:off x="1624614" y="3955140"/>
            <a:ext cx="3180425" cy="2120024"/>
          </a:xfrm>
          <a:prstGeom prst="rect">
            <a:avLst/>
          </a:prstGeom>
          <a:noFill/>
          <a:ln>
            <a:noFill/>
          </a:ln>
          <a:extLst>
            <a:ext uri="{53640926-AAD7-44D8-BBD7-CCE9431645EC}">
              <a14:shadowObscured xmlns:a14="http://schemas.microsoft.com/office/drawing/2010/main"/>
            </a:ext>
          </a:extLst>
        </p:spPr>
      </p:pic>
      <p:pic>
        <p:nvPicPr>
          <p:cNvPr id="7" name="Obraz 6">
            <a:extLst>
              <a:ext uri="{FF2B5EF4-FFF2-40B4-BE49-F238E27FC236}">
                <a16:creationId xmlns:a16="http://schemas.microsoft.com/office/drawing/2014/main" id="{EADA2DA5-D45F-D9AE-9819-D5419E464D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8636" y="280568"/>
            <a:ext cx="4185609" cy="2877771"/>
          </a:xfrm>
          <a:prstGeom prst="rect">
            <a:avLst/>
          </a:prstGeom>
        </p:spPr>
      </p:pic>
      <p:pic>
        <p:nvPicPr>
          <p:cNvPr id="9" name="Obraz 8">
            <a:extLst>
              <a:ext uri="{FF2B5EF4-FFF2-40B4-BE49-F238E27FC236}">
                <a16:creationId xmlns:a16="http://schemas.microsoft.com/office/drawing/2014/main" id="{E1FC1655-4009-4E66-6791-032D05D8600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10556" y="3429000"/>
            <a:ext cx="4565796" cy="3088131"/>
          </a:xfrm>
          <a:prstGeom prst="rect">
            <a:avLst/>
          </a:prstGeom>
        </p:spPr>
      </p:pic>
    </p:spTree>
    <p:extLst>
      <p:ext uri="{BB962C8B-B14F-4D97-AF65-F5344CB8AC3E}">
        <p14:creationId xmlns:p14="http://schemas.microsoft.com/office/powerpoint/2010/main" val="9007734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e tekstowe 2">
            <a:extLst>
              <a:ext uri="{FF2B5EF4-FFF2-40B4-BE49-F238E27FC236}">
                <a16:creationId xmlns:a16="http://schemas.microsoft.com/office/drawing/2014/main" id="{60F2E1C4-E104-D94B-56B9-2A58D3393481}"/>
              </a:ext>
            </a:extLst>
          </p:cNvPr>
          <p:cNvSpPr txBox="1"/>
          <p:nvPr/>
        </p:nvSpPr>
        <p:spPr>
          <a:xfrm>
            <a:off x="5337698" y="992653"/>
            <a:ext cx="6094520" cy="2111988"/>
          </a:xfrm>
          <a:prstGeom prst="rect">
            <a:avLst/>
          </a:prstGeom>
          <a:noFill/>
        </p:spPr>
        <p:txBody>
          <a:bodyPr wrap="square">
            <a:spAutoFit/>
          </a:bodyPr>
          <a:lstStyle/>
          <a:p>
            <a:pPr lvl="0" algn="ctr">
              <a:lnSpc>
                <a:spcPct val="130000"/>
              </a:lnSpc>
              <a:spcAft>
                <a:spcPts val="1000"/>
              </a:spcAft>
            </a:pPr>
            <a:r>
              <a:rPr lang="pl-PL" sz="2400" b="1" dirty="0">
                <a:effectLst/>
                <a:latin typeface="Calibri" panose="020F0502020204030204" pitchFamily="34" charset="0"/>
                <a:ea typeface="Calibri" panose="020F0502020204030204" pitchFamily="34" charset="0"/>
                <a:cs typeface="Times New Roman" panose="02020603050405020304" pitchFamily="18" charset="0"/>
              </a:rPr>
              <a:t>Akcja „Żołędzie” </a:t>
            </a:r>
            <a:r>
              <a:rPr lang="pl-PL" sz="2400" dirty="0">
                <a:effectLst/>
                <a:latin typeface="Calibri" panose="020F0502020204030204" pitchFamily="34" charset="0"/>
                <a:ea typeface="Calibri" panose="020F0502020204030204" pitchFamily="34" charset="0"/>
                <a:cs typeface="Times New Roman" panose="02020603050405020304" pitchFamily="18" charset="0"/>
              </a:rPr>
              <a:t> </a:t>
            </a:r>
          </a:p>
          <a:p>
            <a:pPr lvl="0" algn="just">
              <a:lnSpc>
                <a:spcPct val="130000"/>
              </a:lnSpc>
              <a:spcAft>
                <a:spcPts val="1000"/>
              </a:spcAft>
            </a:pPr>
            <a:r>
              <a:rPr lang="pl-PL" sz="1800" dirty="0">
                <a:effectLst/>
                <a:latin typeface="Calibri" panose="020F0502020204030204" pitchFamily="34" charset="0"/>
                <a:ea typeface="Calibri" panose="020F0502020204030204" pitchFamily="34" charset="0"/>
                <a:cs typeface="Times New Roman" panose="02020603050405020304" pitchFamily="18" charset="0"/>
              </a:rPr>
              <a:t>Od października do listopada Wolontariusze zbierali  żołędzie dla zwierząt przebywających w Białostockim Akcent ZOO.  Wspólnie zebrali 58 kg żołędzi</a:t>
            </a:r>
            <a:r>
              <a:rPr lang="pl-PL" dirty="0">
                <a:latin typeface="Calibri" panose="020F0502020204030204" pitchFamily="34" charset="0"/>
                <a:ea typeface="Calibri" panose="020F0502020204030204" pitchFamily="34" charset="0"/>
                <a:cs typeface="Times New Roman" panose="02020603050405020304" pitchFamily="18" charset="0"/>
              </a:rPr>
              <a:t>, które są jesiennym przysmakiem m.in. jeleni, danieli, żubra czy dzików. </a:t>
            </a:r>
            <a:endParaRPr lang="pl-PL"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Obraz 6">
            <a:extLst>
              <a:ext uri="{FF2B5EF4-FFF2-40B4-BE49-F238E27FC236}">
                <a16:creationId xmlns:a16="http://schemas.microsoft.com/office/drawing/2014/main" id="{094FC7EC-044F-B9D0-771F-16D086BD19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51395" y="992653"/>
            <a:ext cx="3163654" cy="5146255"/>
          </a:xfrm>
          <a:prstGeom prst="rect">
            <a:avLst/>
          </a:prstGeom>
        </p:spPr>
      </p:pic>
      <p:pic>
        <p:nvPicPr>
          <p:cNvPr id="8" name="Obraz 7">
            <a:extLst>
              <a:ext uri="{FF2B5EF4-FFF2-40B4-BE49-F238E27FC236}">
                <a16:creationId xmlns:a16="http://schemas.microsoft.com/office/drawing/2014/main" id="{479739E8-8318-414F-5E7B-89AC73206CC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7277" t="3176" r="7122" b="10039"/>
          <a:stretch/>
        </p:blipFill>
        <p:spPr bwMode="auto">
          <a:xfrm>
            <a:off x="7350710" y="3614379"/>
            <a:ext cx="3043247" cy="2314089"/>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0901838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e tekstowe 2">
            <a:extLst>
              <a:ext uri="{FF2B5EF4-FFF2-40B4-BE49-F238E27FC236}">
                <a16:creationId xmlns:a16="http://schemas.microsoft.com/office/drawing/2014/main" id="{D203B5AD-075D-DAD8-9E43-F596D52EEA7D}"/>
              </a:ext>
            </a:extLst>
          </p:cNvPr>
          <p:cNvSpPr txBox="1"/>
          <p:nvPr/>
        </p:nvSpPr>
        <p:spPr>
          <a:xfrm>
            <a:off x="426128" y="914401"/>
            <a:ext cx="6090082" cy="3672416"/>
          </a:xfrm>
          <a:prstGeom prst="rect">
            <a:avLst/>
          </a:prstGeom>
          <a:noFill/>
        </p:spPr>
        <p:txBody>
          <a:bodyPr wrap="square">
            <a:spAutoFit/>
          </a:bodyPr>
          <a:lstStyle/>
          <a:p>
            <a:pPr lvl="0" algn="ctr">
              <a:lnSpc>
                <a:spcPct val="130000"/>
              </a:lnSpc>
              <a:spcAft>
                <a:spcPts val="1000"/>
              </a:spcAft>
            </a:pPr>
            <a:r>
              <a:rPr lang="pl-PL" sz="2400" b="1" dirty="0">
                <a:effectLst/>
                <a:latin typeface="Calibri" panose="020F0502020204030204" pitchFamily="34" charset="0"/>
                <a:ea typeface="Calibri" panose="020F0502020204030204" pitchFamily="34" charset="0"/>
                <a:cs typeface="Times New Roman" panose="02020603050405020304" pitchFamily="18" charset="0"/>
              </a:rPr>
              <a:t>Sprzątanie pomnika „Matkom i dzieciom, </a:t>
            </a:r>
            <a:br>
              <a:rPr lang="pl-PL" sz="2400" b="1" dirty="0">
                <a:effectLst/>
                <a:latin typeface="Calibri" panose="020F0502020204030204" pitchFamily="34" charset="0"/>
                <a:ea typeface="Calibri" panose="020F0502020204030204" pitchFamily="34" charset="0"/>
                <a:cs typeface="Times New Roman" panose="02020603050405020304" pitchFamily="18" charset="0"/>
              </a:rPr>
            </a:br>
            <a:r>
              <a:rPr lang="pl-PL" sz="2400" b="1" dirty="0">
                <a:effectLst/>
                <a:latin typeface="Calibri" panose="020F0502020204030204" pitchFamily="34" charset="0"/>
                <a:ea typeface="Calibri" panose="020F0502020204030204" pitchFamily="34" charset="0"/>
                <a:cs typeface="Times New Roman" panose="02020603050405020304" pitchFamily="18" charset="0"/>
              </a:rPr>
              <a:t>ofiarom wojny, niewoli, </a:t>
            </a:r>
            <a:br>
              <a:rPr lang="pl-PL" sz="2400" b="1" dirty="0">
                <a:effectLst/>
                <a:latin typeface="Calibri" panose="020F0502020204030204" pitchFamily="34" charset="0"/>
                <a:ea typeface="Calibri" panose="020F0502020204030204" pitchFamily="34" charset="0"/>
                <a:cs typeface="Times New Roman" panose="02020603050405020304" pitchFamily="18" charset="0"/>
              </a:rPr>
            </a:br>
            <a:r>
              <a:rPr lang="pl-PL" sz="2400" b="1" dirty="0">
                <a:effectLst/>
                <a:latin typeface="Calibri" panose="020F0502020204030204" pitchFamily="34" charset="0"/>
                <a:ea typeface="Calibri" panose="020F0502020204030204" pitchFamily="34" charset="0"/>
                <a:cs typeface="Times New Roman" panose="02020603050405020304" pitchFamily="18" charset="0"/>
              </a:rPr>
              <a:t>obozów koncentracyjnych </a:t>
            </a:r>
            <a:br>
              <a:rPr lang="pl-PL" sz="2400" b="1" dirty="0">
                <a:effectLst/>
                <a:latin typeface="Calibri" panose="020F0502020204030204" pitchFamily="34" charset="0"/>
                <a:ea typeface="Calibri" panose="020F0502020204030204" pitchFamily="34" charset="0"/>
                <a:cs typeface="Times New Roman" panose="02020603050405020304" pitchFamily="18" charset="0"/>
              </a:rPr>
            </a:br>
            <a:r>
              <a:rPr lang="pl-PL" sz="2400" b="1" dirty="0">
                <a:effectLst/>
                <a:latin typeface="Calibri" panose="020F0502020204030204" pitchFamily="34" charset="0"/>
                <a:ea typeface="Calibri" panose="020F0502020204030204" pitchFamily="34" charset="0"/>
                <a:cs typeface="Times New Roman" panose="02020603050405020304" pitchFamily="18" charset="0"/>
              </a:rPr>
              <a:t>i eksperymentów medycznych” </a:t>
            </a:r>
            <a:br>
              <a:rPr lang="pl-PL" sz="2400" b="1" dirty="0">
                <a:effectLst/>
                <a:latin typeface="Calibri" panose="020F0502020204030204" pitchFamily="34" charset="0"/>
                <a:ea typeface="Calibri" panose="020F0502020204030204" pitchFamily="34" charset="0"/>
                <a:cs typeface="Times New Roman" panose="02020603050405020304" pitchFamily="18" charset="0"/>
              </a:rPr>
            </a:br>
            <a:r>
              <a:rPr lang="pl-PL" sz="2400" b="1" dirty="0">
                <a:effectLst/>
                <a:latin typeface="Calibri" panose="020F0502020204030204" pitchFamily="34" charset="0"/>
                <a:ea typeface="Calibri" panose="020F0502020204030204" pitchFamily="34" charset="0"/>
                <a:cs typeface="Times New Roman" panose="02020603050405020304" pitchFamily="18" charset="0"/>
              </a:rPr>
              <a:t>na Cmentarzu Farnym w Białymstoku</a:t>
            </a:r>
            <a:r>
              <a:rPr lang="pl-PL" sz="2400" dirty="0">
                <a:effectLst/>
                <a:latin typeface="Calibri" panose="020F0502020204030204" pitchFamily="34" charset="0"/>
                <a:ea typeface="Calibri" panose="020F0502020204030204" pitchFamily="34" charset="0"/>
                <a:cs typeface="Times New Roman" panose="02020603050405020304" pitchFamily="18" charset="0"/>
              </a:rPr>
              <a:t> </a:t>
            </a:r>
            <a:endParaRPr lang="pl-PL" sz="1800" dirty="0">
              <a:effectLst/>
              <a:latin typeface="Calibri" panose="020F0502020204030204" pitchFamily="34" charset="0"/>
              <a:ea typeface="Calibri" panose="020F0502020204030204" pitchFamily="34" charset="0"/>
              <a:cs typeface="Times New Roman" panose="02020603050405020304" pitchFamily="18" charset="0"/>
            </a:endParaRPr>
          </a:p>
          <a:p>
            <a:pPr lvl="0" algn="just">
              <a:lnSpc>
                <a:spcPct val="130000"/>
              </a:lnSpc>
              <a:spcAft>
                <a:spcPts val="1000"/>
              </a:spcAft>
            </a:pPr>
            <a:r>
              <a:rPr lang="pl-PL" dirty="0">
                <a:latin typeface="Calibri" panose="020F0502020204030204" pitchFamily="34" charset="0"/>
                <a:ea typeface="Calibri" panose="020F0502020204030204" pitchFamily="34" charset="0"/>
                <a:cs typeface="Times New Roman" panose="02020603050405020304" pitchFamily="18" charset="0"/>
              </a:rPr>
              <a:t>W </a:t>
            </a:r>
            <a:r>
              <a:rPr lang="pl-PL" sz="1800" dirty="0">
                <a:effectLst/>
                <a:latin typeface="Calibri" panose="020F0502020204030204" pitchFamily="34" charset="0"/>
                <a:ea typeface="Calibri" panose="020F0502020204030204" pitchFamily="34" charset="0"/>
                <a:cs typeface="Times New Roman" panose="02020603050405020304" pitchFamily="18" charset="0"/>
              </a:rPr>
              <a:t>listopadzie, po Święcie Zmarłych, Wolontariusze uprzątnęli sprzed pomnika wypalone znicze oraz zebrali opadłe liście</a:t>
            </a:r>
            <a:r>
              <a:rPr lang="pl-PL" dirty="0">
                <a:latin typeface="Calibri" panose="020F0502020204030204" pitchFamily="34" charset="0"/>
                <a:ea typeface="Calibri" panose="020F0502020204030204" pitchFamily="34" charset="0"/>
                <a:cs typeface="Times New Roman" panose="02020603050405020304" pitchFamily="18" charset="0"/>
              </a:rPr>
              <a:t>. </a:t>
            </a:r>
            <a:r>
              <a:rPr lang="pl-PL" sz="1800" dirty="0">
                <a:effectLst/>
                <a:latin typeface="Calibri" panose="020F0502020204030204" pitchFamily="34" charset="0"/>
                <a:ea typeface="Calibri" panose="020F0502020204030204" pitchFamily="34" charset="0"/>
                <a:cs typeface="Times New Roman" panose="02020603050405020304" pitchFamily="18" charset="0"/>
              </a:rPr>
              <a:t>Zapalili również znicz oraz pozostawili symboliczny kwiat</a:t>
            </a:r>
            <a:r>
              <a:rPr lang="pl-PL" dirty="0">
                <a:latin typeface="Calibri" panose="020F0502020204030204" pitchFamily="34" charset="0"/>
                <a:ea typeface="Calibri" panose="020F0502020204030204" pitchFamily="34" charset="0"/>
                <a:cs typeface="Times New Roman" panose="02020603050405020304" pitchFamily="18" charset="0"/>
              </a:rPr>
              <a:t>. </a:t>
            </a:r>
            <a:endParaRPr lang="pl-PL"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 name="Obraz 8">
            <a:extLst>
              <a:ext uri="{FF2B5EF4-FFF2-40B4-BE49-F238E27FC236}">
                <a16:creationId xmlns:a16="http://schemas.microsoft.com/office/drawing/2014/main" id="{1034F693-1F0E-C886-A29C-111DC6B4FB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28589" y="767919"/>
            <a:ext cx="4433097" cy="4825014"/>
          </a:xfrm>
          <a:prstGeom prst="rect">
            <a:avLst/>
          </a:prstGeom>
        </p:spPr>
      </p:pic>
    </p:spTree>
    <p:extLst>
      <p:ext uri="{BB962C8B-B14F-4D97-AF65-F5344CB8AC3E}">
        <p14:creationId xmlns:p14="http://schemas.microsoft.com/office/powerpoint/2010/main" val="34598547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e tekstowe 2">
            <a:extLst>
              <a:ext uri="{FF2B5EF4-FFF2-40B4-BE49-F238E27FC236}">
                <a16:creationId xmlns:a16="http://schemas.microsoft.com/office/drawing/2014/main" id="{B8CB2BC9-D774-0CA1-467D-AE70B697DDBC}"/>
              </a:ext>
            </a:extLst>
          </p:cNvPr>
          <p:cNvSpPr txBox="1"/>
          <p:nvPr/>
        </p:nvSpPr>
        <p:spPr>
          <a:xfrm>
            <a:off x="3047261" y="531015"/>
            <a:ext cx="5561120" cy="1751890"/>
          </a:xfrm>
          <a:prstGeom prst="rect">
            <a:avLst/>
          </a:prstGeom>
          <a:noFill/>
        </p:spPr>
        <p:txBody>
          <a:bodyPr wrap="square">
            <a:spAutoFit/>
          </a:bodyPr>
          <a:lstStyle/>
          <a:p>
            <a:pPr lvl="0" algn="ctr">
              <a:lnSpc>
                <a:spcPct val="130000"/>
              </a:lnSpc>
              <a:spcAft>
                <a:spcPts val="1000"/>
              </a:spcAft>
            </a:pPr>
            <a:r>
              <a:rPr lang="pl-PL" sz="2400" b="1" dirty="0">
                <a:effectLst/>
                <a:latin typeface="Calibri" panose="020F0502020204030204" pitchFamily="34" charset="0"/>
                <a:ea typeface="Calibri" panose="020F0502020204030204" pitchFamily="34" charset="0"/>
                <a:cs typeface="Times New Roman" panose="02020603050405020304" pitchFamily="18" charset="0"/>
              </a:rPr>
              <a:t>Kartka i ozdoba bożonarodzeniowa</a:t>
            </a:r>
            <a:r>
              <a:rPr lang="pl-PL" sz="2400" dirty="0">
                <a:effectLst/>
                <a:latin typeface="Calibri" panose="020F0502020204030204" pitchFamily="34" charset="0"/>
                <a:ea typeface="Calibri" panose="020F0502020204030204" pitchFamily="34" charset="0"/>
                <a:cs typeface="Times New Roman" panose="02020603050405020304" pitchFamily="18" charset="0"/>
              </a:rPr>
              <a:t> </a:t>
            </a:r>
          </a:p>
          <a:p>
            <a:pPr lvl="0" algn="just">
              <a:lnSpc>
                <a:spcPct val="130000"/>
              </a:lnSpc>
              <a:spcAft>
                <a:spcPts val="1000"/>
              </a:spcAft>
            </a:pPr>
            <a:r>
              <a:rPr lang="pl-PL" dirty="0">
                <a:latin typeface="Calibri" panose="020F0502020204030204" pitchFamily="34" charset="0"/>
                <a:ea typeface="Calibri" panose="020F0502020204030204" pitchFamily="34" charset="0"/>
                <a:cs typeface="Times New Roman" panose="02020603050405020304" pitchFamily="18" charset="0"/>
              </a:rPr>
              <a:t>W</a:t>
            </a:r>
            <a:r>
              <a:rPr lang="pl-PL" sz="1800" dirty="0">
                <a:effectLst/>
                <a:latin typeface="Calibri" panose="020F0502020204030204" pitchFamily="34" charset="0"/>
                <a:ea typeface="Calibri" panose="020F0502020204030204" pitchFamily="34" charset="0"/>
                <a:cs typeface="Times New Roman" panose="02020603050405020304" pitchFamily="18" charset="0"/>
              </a:rPr>
              <a:t> drugiej połowie listopada Wolontariusze przygotowywali kartki i ozdoby bożonarodzeniowe przeznaczone m.in. na świąteczny kiermasz</a:t>
            </a:r>
            <a:r>
              <a:rPr lang="pl-PL" dirty="0">
                <a:latin typeface="Calibri" panose="020F0502020204030204" pitchFamily="34" charset="0"/>
                <a:ea typeface="Calibri" panose="020F0502020204030204" pitchFamily="34" charset="0"/>
                <a:cs typeface="Times New Roman" panose="02020603050405020304" pitchFamily="18" charset="0"/>
              </a:rPr>
              <a:t>. </a:t>
            </a:r>
            <a:endParaRPr lang="pl-PL"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Obraz 5">
            <a:extLst>
              <a:ext uri="{FF2B5EF4-FFF2-40B4-BE49-F238E27FC236}">
                <a16:creationId xmlns:a16="http://schemas.microsoft.com/office/drawing/2014/main" id="{73537236-1223-C670-FD31-DC20CAD1AC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71168" y="2619214"/>
            <a:ext cx="4943695" cy="3707771"/>
          </a:xfrm>
          <a:prstGeom prst="rect">
            <a:avLst/>
          </a:prstGeom>
        </p:spPr>
      </p:pic>
    </p:spTree>
    <p:extLst>
      <p:ext uri="{BB962C8B-B14F-4D97-AF65-F5344CB8AC3E}">
        <p14:creationId xmlns:p14="http://schemas.microsoft.com/office/powerpoint/2010/main" val="2203687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e tekstowe 2">
            <a:extLst>
              <a:ext uri="{FF2B5EF4-FFF2-40B4-BE49-F238E27FC236}">
                <a16:creationId xmlns:a16="http://schemas.microsoft.com/office/drawing/2014/main" id="{88E128D3-CEE9-8145-0BC2-0F4FAFA6E9EF}"/>
              </a:ext>
            </a:extLst>
          </p:cNvPr>
          <p:cNvSpPr txBox="1"/>
          <p:nvPr/>
        </p:nvSpPr>
        <p:spPr>
          <a:xfrm>
            <a:off x="4811695" y="1526959"/>
            <a:ext cx="5939163" cy="2111988"/>
          </a:xfrm>
          <a:prstGeom prst="rect">
            <a:avLst/>
          </a:prstGeom>
          <a:noFill/>
        </p:spPr>
        <p:txBody>
          <a:bodyPr wrap="square">
            <a:spAutoFit/>
          </a:bodyPr>
          <a:lstStyle/>
          <a:p>
            <a:pPr lvl="0" algn="ctr">
              <a:lnSpc>
                <a:spcPct val="130000"/>
              </a:lnSpc>
              <a:spcAft>
                <a:spcPts val="1000"/>
              </a:spcAft>
            </a:pPr>
            <a:r>
              <a:rPr lang="pl-PL" sz="2400" b="1" dirty="0">
                <a:effectLst/>
                <a:latin typeface="Calibri" panose="020F0502020204030204" pitchFamily="34" charset="0"/>
                <a:ea typeface="Calibri" panose="020F0502020204030204" pitchFamily="34" charset="0"/>
                <a:cs typeface="Times New Roman" panose="02020603050405020304" pitchFamily="18" charset="0"/>
              </a:rPr>
              <a:t>Mikołajki w świetlicy szkolnej</a:t>
            </a:r>
            <a:r>
              <a:rPr lang="pl-PL" sz="2400" dirty="0">
                <a:effectLst/>
                <a:latin typeface="Calibri" panose="020F0502020204030204" pitchFamily="34" charset="0"/>
                <a:ea typeface="Calibri" panose="020F0502020204030204" pitchFamily="34" charset="0"/>
                <a:cs typeface="Times New Roman" panose="02020603050405020304" pitchFamily="18" charset="0"/>
              </a:rPr>
              <a:t> </a:t>
            </a:r>
          </a:p>
          <a:p>
            <a:pPr lvl="0" algn="just">
              <a:lnSpc>
                <a:spcPct val="130000"/>
              </a:lnSpc>
              <a:spcAft>
                <a:spcPts val="1000"/>
              </a:spcAft>
            </a:pPr>
            <a:r>
              <a:rPr lang="pl-PL" sz="1800" dirty="0">
                <a:effectLst/>
                <a:latin typeface="Calibri" panose="020F0502020204030204" pitchFamily="34" charset="0"/>
                <a:ea typeface="Calibri" panose="020F0502020204030204" pitchFamily="34" charset="0"/>
                <a:cs typeface="Times New Roman" panose="02020603050405020304" pitchFamily="18" charset="0"/>
              </a:rPr>
              <a:t>Wolontariusze wspólnie przygotowali  50 ozdób choinkowych, które wraz z listem do Św. Mikołaja zostały zapakowane </a:t>
            </a:r>
            <a:br>
              <a:rPr lang="pl-PL" sz="1800" dirty="0">
                <a:effectLst/>
                <a:latin typeface="Calibri" panose="020F0502020204030204" pitchFamily="34" charset="0"/>
                <a:ea typeface="Calibri" panose="020F0502020204030204" pitchFamily="34" charset="0"/>
                <a:cs typeface="Times New Roman" panose="02020603050405020304" pitchFamily="18" charset="0"/>
              </a:rPr>
            </a:br>
            <a:r>
              <a:rPr lang="pl-PL" sz="1800" dirty="0">
                <a:effectLst/>
                <a:latin typeface="Calibri" panose="020F0502020204030204" pitchFamily="34" charset="0"/>
                <a:ea typeface="Calibri" panose="020F0502020204030204" pitchFamily="34" charset="0"/>
                <a:cs typeface="Times New Roman" panose="02020603050405020304" pitchFamily="18" charset="0"/>
              </a:rPr>
              <a:t>w koperty i przekazane 6 grudnia do świetlicy szkolnej </a:t>
            </a:r>
            <a:br>
              <a:rPr lang="pl-PL" sz="1800" dirty="0">
                <a:effectLst/>
                <a:latin typeface="Calibri" panose="020F0502020204030204" pitchFamily="34" charset="0"/>
                <a:ea typeface="Calibri" panose="020F0502020204030204" pitchFamily="34" charset="0"/>
                <a:cs typeface="Times New Roman" panose="02020603050405020304" pitchFamily="18" charset="0"/>
              </a:rPr>
            </a:br>
            <a:r>
              <a:rPr lang="pl-PL" sz="1800" dirty="0">
                <a:effectLst/>
                <a:latin typeface="Calibri" panose="020F0502020204030204" pitchFamily="34" charset="0"/>
                <a:ea typeface="Calibri" panose="020F0502020204030204" pitchFamily="34" charset="0"/>
                <a:cs typeface="Times New Roman" panose="02020603050405020304" pitchFamily="18" charset="0"/>
              </a:rPr>
              <a:t>w ramach Mikołajek.</a:t>
            </a:r>
          </a:p>
        </p:txBody>
      </p:sp>
      <p:pic>
        <p:nvPicPr>
          <p:cNvPr id="4" name="Obraz 3">
            <a:extLst>
              <a:ext uri="{FF2B5EF4-FFF2-40B4-BE49-F238E27FC236}">
                <a16:creationId xmlns:a16="http://schemas.microsoft.com/office/drawing/2014/main" id="{F985D477-F4E9-4105-4A16-A30B9C192E07}"/>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310183" y="1582765"/>
            <a:ext cx="4272150" cy="3203920"/>
          </a:xfrm>
          <a:prstGeom prst="rect">
            <a:avLst/>
          </a:prstGeom>
          <a:noFill/>
          <a:ln>
            <a:noFill/>
          </a:ln>
        </p:spPr>
      </p:pic>
    </p:spTree>
    <p:extLst>
      <p:ext uri="{BB962C8B-B14F-4D97-AF65-F5344CB8AC3E}">
        <p14:creationId xmlns:p14="http://schemas.microsoft.com/office/powerpoint/2010/main" val="18547083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e tekstowe 2">
            <a:extLst>
              <a:ext uri="{FF2B5EF4-FFF2-40B4-BE49-F238E27FC236}">
                <a16:creationId xmlns:a16="http://schemas.microsoft.com/office/drawing/2014/main" id="{70A5031F-C8D6-3C10-48D8-EE41F484F3A4}"/>
              </a:ext>
            </a:extLst>
          </p:cNvPr>
          <p:cNvSpPr txBox="1"/>
          <p:nvPr/>
        </p:nvSpPr>
        <p:spPr>
          <a:xfrm>
            <a:off x="2165041" y="468574"/>
            <a:ext cx="8177443" cy="2600327"/>
          </a:xfrm>
          <a:prstGeom prst="rect">
            <a:avLst/>
          </a:prstGeom>
          <a:noFill/>
        </p:spPr>
        <p:txBody>
          <a:bodyPr wrap="square">
            <a:spAutoFit/>
          </a:bodyPr>
          <a:lstStyle/>
          <a:p>
            <a:pPr lvl="0" algn="ctr">
              <a:lnSpc>
                <a:spcPct val="130000"/>
              </a:lnSpc>
              <a:spcAft>
                <a:spcPts val="1000"/>
              </a:spcAft>
            </a:pPr>
            <a:r>
              <a:rPr lang="pl-PL" sz="2400" b="1" dirty="0">
                <a:effectLst/>
                <a:latin typeface="Calibri" panose="020F0502020204030204" pitchFamily="34" charset="0"/>
                <a:ea typeface="Calibri" panose="020F0502020204030204" pitchFamily="34" charset="0"/>
                <a:cs typeface="Times New Roman" panose="02020603050405020304" pitchFamily="18" charset="0"/>
              </a:rPr>
              <a:t>Czekolada dla Seniora</a:t>
            </a:r>
          </a:p>
          <a:p>
            <a:pPr lvl="0" algn="just">
              <a:lnSpc>
                <a:spcPct val="130000"/>
              </a:lnSpc>
              <a:spcAft>
                <a:spcPts val="1000"/>
              </a:spcAft>
            </a:pPr>
            <a:r>
              <a:rPr lang="pl-PL" dirty="0">
                <a:latin typeface="Calibri" panose="020F0502020204030204" pitchFamily="34" charset="0"/>
                <a:ea typeface="Calibri" panose="020F0502020204030204" pitchFamily="34" charset="0"/>
                <a:cs typeface="Times New Roman" panose="02020603050405020304" pitchFamily="18" charset="0"/>
              </a:rPr>
              <a:t>A</a:t>
            </a:r>
            <a:r>
              <a:rPr lang="pl-PL" sz="1800" dirty="0">
                <a:effectLst/>
                <a:latin typeface="Calibri" panose="020F0502020204030204" pitchFamily="34" charset="0"/>
                <a:ea typeface="Calibri" panose="020F0502020204030204" pitchFamily="34" charset="0"/>
                <a:cs typeface="Times New Roman" panose="02020603050405020304" pitchFamily="18" charset="0"/>
              </a:rPr>
              <a:t>kcja przeprowadzona na przełomie listopada i grudnia, w ramach której Wolontariusze zorganizowali w swoich domach i wśród znajomych zbiórkę czekolad. </a:t>
            </a:r>
          </a:p>
          <a:p>
            <a:pPr lvl="0" algn="just">
              <a:lnSpc>
                <a:spcPct val="130000"/>
              </a:lnSpc>
              <a:spcAft>
                <a:spcPts val="1000"/>
              </a:spcAft>
            </a:pPr>
            <a:r>
              <a:rPr lang="pl-PL" dirty="0">
                <a:latin typeface="Calibri" panose="020F0502020204030204" pitchFamily="34" charset="0"/>
                <a:ea typeface="Calibri" panose="020F0502020204030204" pitchFamily="34" charset="0"/>
                <a:cs typeface="Times New Roman" panose="02020603050405020304" pitchFamily="18" charset="0"/>
              </a:rPr>
              <a:t>S</a:t>
            </a:r>
            <a:r>
              <a:rPr lang="pl-PL" sz="1800" dirty="0">
                <a:effectLst/>
                <a:latin typeface="Calibri" panose="020F0502020204030204" pitchFamily="34" charset="0"/>
                <a:ea typeface="Calibri" panose="020F0502020204030204" pitchFamily="34" charset="0"/>
                <a:cs typeface="Times New Roman" panose="02020603050405020304" pitchFamily="18" charset="0"/>
              </a:rPr>
              <a:t>łodkie upominki wraz z kartkami bożonarodzeniowymi zostały przed Świętami Bożego Narodzenia przekazane podopiecznym Domu Pomocy Społecznej Zgromadzenia Sióstr Franciszkanek od Cierpiących w Białymstoku</a:t>
            </a:r>
            <a:r>
              <a:rPr lang="pl-PL" dirty="0">
                <a:latin typeface="Calibri" panose="020F0502020204030204" pitchFamily="34" charset="0"/>
                <a:ea typeface="Calibri" panose="020F0502020204030204" pitchFamily="34" charset="0"/>
                <a:cs typeface="Times New Roman" panose="02020603050405020304" pitchFamily="18" charset="0"/>
              </a:rPr>
              <a:t>.</a:t>
            </a:r>
            <a:endParaRPr lang="pl-PL"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Obraz 5">
            <a:extLst>
              <a:ext uri="{FF2B5EF4-FFF2-40B4-BE49-F238E27FC236}">
                <a16:creationId xmlns:a16="http://schemas.microsoft.com/office/drawing/2014/main" id="{D38D76D4-9FD3-E70A-099A-C6022318498C}"/>
              </a:ext>
            </a:extLst>
          </p:cNvPr>
          <p:cNvPicPr>
            <a:picLocks noChangeAspect="1"/>
          </p:cNvPicPr>
          <p:nvPr/>
        </p:nvPicPr>
        <p:blipFill rotWithShape="1">
          <a:blip r:embed="rId2">
            <a:extLst>
              <a:ext uri="{28A0092B-C50C-407E-A947-70E740481C1C}">
                <a14:useLocalDpi xmlns:a14="http://schemas.microsoft.com/office/drawing/2010/main" val="0"/>
              </a:ext>
            </a:extLst>
          </a:blip>
          <a:srcRect l="2263" t="15288" r="-2263" b="185"/>
          <a:stretch/>
        </p:blipFill>
        <p:spPr>
          <a:xfrm>
            <a:off x="3480047" y="3219848"/>
            <a:ext cx="5101700" cy="3234217"/>
          </a:xfrm>
          <a:prstGeom prst="rect">
            <a:avLst/>
          </a:prstGeom>
        </p:spPr>
      </p:pic>
    </p:spTree>
    <p:extLst>
      <p:ext uri="{BB962C8B-B14F-4D97-AF65-F5344CB8AC3E}">
        <p14:creationId xmlns:p14="http://schemas.microsoft.com/office/powerpoint/2010/main" val="27104909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e tekstowe 2">
            <a:extLst>
              <a:ext uri="{FF2B5EF4-FFF2-40B4-BE49-F238E27FC236}">
                <a16:creationId xmlns:a16="http://schemas.microsoft.com/office/drawing/2014/main" id="{C8B5F50C-26B3-FE98-ADE8-0052A1951087}"/>
              </a:ext>
            </a:extLst>
          </p:cNvPr>
          <p:cNvSpPr txBox="1"/>
          <p:nvPr/>
        </p:nvSpPr>
        <p:spPr>
          <a:xfrm>
            <a:off x="5169023" y="503275"/>
            <a:ext cx="6094520" cy="3912481"/>
          </a:xfrm>
          <a:prstGeom prst="rect">
            <a:avLst/>
          </a:prstGeom>
          <a:noFill/>
        </p:spPr>
        <p:txBody>
          <a:bodyPr wrap="square">
            <a:spAutoFit/>
          </a:bodyPr>
          <a:lstStyle/>
          <a:p>
            <a:pPr lvl="0" algn="ctr">
              <a:lnSpc>
                <a:spcPct val="130000"/>
              </a:lnSpc>
              <a:spcAft>
                <a:spcPts val="1000"/>
              </a:spcAft>
            </a:pPr>
            <a:r>
              <a:rPr lang="pl-PL" sz="2400" b="1" dirty="0">
                <a:effectLst/>
                <a:latin typeface="Calibri" panose="020F0502020204030204" pitchFamily="34" charset="0"/>
                <a:ea typeface="Calibri" panose="020F0502020204030204" pitchFamily="34" charset="0"/>
                <a:cs typeface="Times New Roman" panose="02020603050405020304" pitchFamily="18" charset="0"/>
              </a:rPr>
              <a:t>Zbiórka słodyczy i funduszy na zakup inhalatorów dla małych podopiecznych Centrum Obsługi Placówek Opiekuńczo-Wychowawczych w Białymstoku </a:t>
            </a:r>
          </a:p>
          <a:p>
            <a:pPr lvl="0" algn="just">
              <a:lnSpc>
                <a:spcPct val="130000"/>
              </a:lnSpc>
              <a:spcAft>
                <a:spcPts val="1000"/>
              </a:spcAft>
            </a:pPr>
            <a:r>
              <a:rPr lang="pl-PL" sz="1800" dirty="0">
                <a:effectLst/>
                <a:latin typeface="Calibri" panose="020F0502020204030204" pitchFamily="34" charset="0"/>
                <a:ea typeface="Calibri" panose="020F0502020204030204" pitchFamily="34" charset="0"/>
                <a:cs typeface="Times New Roman" panose="02020603050405020304" pitchFamily="18" charset="0"/>
              </a:rPr>
              <a:t>Akcja przeprowadzona w grudniu</a:t>
            </a:r>
            <a:r>
              <a:rPr lang="pl-PL" dirty="0">
                <a:latin typeface="Calibri" panose="020F0502020204030204" pitchFamily="34" charset="0"/>
                <a:ea typeface="Calibri" panose="020F0502020204030204" pitchFamily="34" charset="0"/>
                <a:cs typeface="Times New Roman" panose="02020603050405020304" pitchFamily="18" charset="0"/>
              </a:rPr>
              <a:t>, w której </a:t>
            </a:r>
            <a:r>
              <a:rPr lang="pl-PL" sz="1800" dirty="0">
                <a:effectLst/>
                <a:latin typeface="Calibri" panose="020F0502020204030204" pitchFamily="34" charset="0"/>
                <a:ea typeface="Calibri" panose="020F0502020204030204" pitchFamily="34" charset="0"/>
                <a:cs typeface="Times New Roman" panose="02020603050405020304" pitchFamily="18" charset="0"/>
              </a:rPr>
              <a:t>dzięki zaangażowaniu całej społeczności szkolnej oprócz ogromnej ilości słodyczy, zebrane fundusze pozwoliły na zakup termometru bezdotykowego, pięciu inhalatorów oraz dodatkowych zestawów ustników do nabytych inhalatorów</a:t>
            </a:r>
            <a:r>
              <a:rPr lang="pl-PL" dirty="0">
                <a:latin typeface="Calibri" panose="020F0502020204030204" pitchFamily="34" charset="0"/>
                <a:ea typeface="Calibri" panose="020F0502020204030204" pitchFamily="34" charset="0"/>
                <a:cs typeface="Times New Roman" panose="02020603050405020304" pitchFamily="18" charset="0"/>
              </a:rPr>
              <a:t>. </a:t>
            </a:r>
            <a:r>
              <a:rPr lang="pl-PL" sz="1800" dirty="0">
                <a:effectLst/>
                <a:latin typeface="Calibri" panose="020F0502020204030204" pitchFamily="34" charset="0"/>
                <a:ea typeface="Calibri" panose="020F0502020204030204" pitchFamily="34" charset="0"/>
                <a:cs typeface="Times New Roman" panose="02020603050405020304" pitchFamily="18" charset="0"/>
              </a:rPr>
              <a:t> </a:t>
            </a:r>
          </a:p>
        </p:txBody>
      </p:sp>
      <p:pic>
        <p:nvPicPr>
          <p:cNvPr id="4" name="Obraz 3">
            <a:extLst>
              <a:ext uri="{FF2B5EF4-FFF2-40B4-BE49-F238E27FC236}">
                <a16:creationId xmlns:a16="http://schemas.microsoft.com/office/drawing/2014/main" id="{5F4C56BB-2156-65AA-9EF0-3880E369E1C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427" b="8190"/>
          <a:stretch/>
        </p:blipFill>
        <p:spPr bwMode="auto">
          <a:xfrm>
            <a:off x="2399798" y="3251290"/>
            <a:ext cx="2653816" cy="3163433"/>
          </a:xfrm>
          <a:prstGeom prst="rect">
            <a:avLst/>
          </a:prstGeom>
          <a:noFill/>
          <a:ln>
            <a:noFill/>
          </a:ln>
          <a:extLst>
            <a:ext uri="{53640926-AAD7-44D8-BBD7-CCE9431645EC}">
              <a14:shadowObscured xmlns:a14="http://schemas.microsoft.com/office/drawing/2010/main"/>
            </a:ext>
          </a:extLst>
        </p:spPr>
      </p:pic>
      <p:pic>
        <p:nvPicPr>
          <p:cNvPr id="5" name="Obraz 4">
            <a:extLst>
              <a:ext uri="{FF2B5EF4-FFF2-40B4-BE49-F238E27FC236}">
                <a16:creationId xmlns:a16="http://schemas.microsoft.com/office/drawing/2014/main" id="{4DCB8353-25D2-E404-9336-AB7D989EAAC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087" t="3918" r="9537"/>
          <a:stretch/>
        </p:blipFill>
        <p:spPr bwMode="auto">
          <a:xfrm>
            <a:off x="427331" y="576317"/>
            <a:ext cx="2227092" cy="3265861"/>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149875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e tekstowe 2">
            <a:extLst>
              <a:ext uri="{FF2B5EF4-FFF2-40B4-BE49-F238E27FC236}">
                <a16:creationId xmlns:a16="http://schemas.microsoft.com/office/drawing/2014/main" id="{8A9C6F8F-3CD3-D204-3E51-B46342D48FA1}"/>
              </a:ext>
            </a:extLst>
          </p:cNvPr>
          <p:cNvSpPr txBox="1"/>
          <p:nvPr/>
        </p:nvSpPr>
        <p:spPr>
          <a:xfrm>
            <a:off x="2559358" y="754603"/>
            <a:ext cx="7641084" cy="1391791"/>
          </a:xfrm>
          <a:prstGeom prst="rect">
            <a:avLst/>
          </a:prstGeom>
          <a:noFill/>
        </p:spPr>
        <p:txBody>
          <a:bodyPr wrap="square">
            <a:spAutoFit/>
          </a:bodyPr>
          <a:lstStyle/>
          <a:p>
            <a:pPr lvl="0" algn="ctr">
              <a:lnSpc>
                <a:spcPct val="130000"/>
              </a:lnSpc>
              <a:spcAft>
                <a:spcPts val="1000"/>
              </a:spcAft>
              <a:buSzPts val="1100"/>
            </a:pPr>
            <a:r>
              <a:rPr lang="pl-PL" sz="2400" b="1" dirty="0">
                <a:effectLst/>
                <a:latin typeface="Calibri" panose="020F0502020204030204" pitchFamily="34" charset="0"/>
                <a:ea typeface="Calibri" panose="020F0502020204030204" pitchFamily="34" charset="0"/>
                <a:cs typeface="Times New Roman" panose="02020603050405020304" pitchFamily="18" charset="0"/>
              </a:rPr>
              <a:t>Walentynki 2022</a:t>
            </a:r>
            <a:endParaRPr lang="pl-PL" sz="2400" dirty="0">
              <a:effectLst/>
              <a:latin typeface="Calibri" panose="020F0502020204030204" pitchFamily="34" charset="0"/>
              <a:ea typeface="Calibri" panose="020F0502020204030204" pitchFamily="34" charset="0"/>
              <a:cs typeface="Times New Roman" panose="02020603050405020304" pitchFamily="18" charset="0"/>
            </a:endParaRPr>
          </a:p>
          <a:p>
            <a:pPr lvl="0" algn="just">
              <a:lnSpc>
                <a:spcPct val="130000"/>
              </a:lnSpc>
              <a:spcAft>
                <a:spcPts val="1000"/>
              </a:spcAft>
              <a:buSzPts val="1100"/>
            </a:pPr>
            <a:r>
              <a:rPr lang="pl-PL" dirty="0">
                <a:latin typeface="Calibri" panose="020F0502020204030204" pitchFamily="34" charset="0"/>
                <a:ea typeface="Calibri" panose="020F0502020204030204" pitchFamily="34" charset="0"/>
                <a:cs typeface="Times New Roman" panose="02020603050405020304" pitchFamily="18" charset="0"/>
              </a:rPr>
              <a:t>W</a:t>
            </a:r>
            <a:r>
              <a:rPr lang="pl-PL" sz="1800" dirty="0">
                <a:effectLst/>
                <a:latin typeface="Calibri" panose="020F0502020204030204" pitchFamily="34" charset="0"/>
                <a:ea typeface="Calibri" panose="020F0502020204030204" pitchFamily="34" charset="0"/>
                <a:cs typeface="Times New Roman" panose="02020603050405020304" pitchFamily="18" charset="0"/>
              </a:rPr>
              <a:t> lutym Wolontariusze zrobili w domach kartki walentynkowe, które następnie były sprzedawane na Kiermaszu Walentynkowym zorganizowanym dla klas I-III; </a:t>
            </a:r>
          </a:p>
        </p:txBody>
      </p:sp>
      <p:pic>
        <p:nvPicPr>
          <p:cNvPr id="7" name="Obraz 6">
            <a:extLst>
              <a:ext uri="{FF2B5EF4-FFF2-40B4-BE49-F238E27FC236}">
                <a16:creationId xmlns:a16="http://schemas.microsoft.com/office/drawing/2014/main" id="{0C793C1E-267D-3A28-E5A4-01D76334ED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88800" y="2350394"/>
            <a:ext cx="6014399" cy="3631089"/>
          </a:xfrm>
          <a:prstGeom prst="rect">
            <a:avLst/>
          </a:prstGeom>
        </p:spPr>
      </p:pic>
    </p:spTree>
    <p:extLst>
      <p:ext uri="{BB962C8B-B14F-4D97-AF65-F5344CB8AC3E}">
        <p14:creationId xmlns:p14="http://schemas.microsoft.com/office/powerpoint/2010/main" val="25269354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e tekstowe 2">
            <a:extLst>
              <a:ext uri="{FF2B5EF4-FFF2-40B4-BE49-F238E27FC236}">
                <a16:creationId xmlns:a16="http://schemas.microsoft.com/office/drawing/2014/main" id="{D1F1318F-3A30-4B04-575F-AFDD128B9EC8}"/>
              </a:ext>
            </a:extLst>
          </p:cNvPr>
          <p:cNvSpPr txBox="1"/>
          <p:nvPr/>
        </p:nvSpPr>
        <p:spPr>
          <a:xfrm>
            <a:off x="2015231" y="857269"/>
            <a:ext cx="7830104" cy="1511824"/>
          </a:xfrm>
          <a:prstGeom prst="rect">
            <a:avLst/>
          </a:prstGeom>
          <a:noFill/>
        </p:spPr>
        <p:txBody>
          <a:bodyPr wrap="square">
            <a:spAutoFit/>
          </a:bodyPr>
          <a:lstStyle/>
          <a:p>
            <a:pPr lvl="0" algn="ctr">
              <a:lnSpc>
                <a:spcPct val="130000"/>
              </a:lnSpc>
              <a:spcAft>
                <a:spcPts val="1000"/>
              </a:spcAft>
              <a:buSzPts val="1100"/>
            </a:pPr>
            <a:r>
              <a:rPr lang="pl-PL" sz="2400" b="1" dirty="0">
                <a:effectLst/>
                <a:latin typeface="Calibri" panose="020F0502020204030204" pitchFamily="34" charset="0"/>
                <a:ea typeface="Calibri" panose="020F0502020204030204" pitchFamily="34" charset="0"/>
                <a:cs typeface="Times New Roman" panose="02020603050405020304" pitchFamily="18" charset="0"/>
              </a:rPr>
              <a:t>Zbiórka żywności dla podopiecznych „Kociego Rancza”</a:t>
            </a:r>
            <a:br>
              <a:rPr lang="pl-PL" sz="2400" b="1" dirty="0">
                <a:effectLst/>
                <a:latin typeface="Calibri" panose="020F0502020204030204" pitchFamily="34" charset="0"/>
                <a:ea typeface="Calibri" panose="020F0502020204030204" pitchFamily="34" charset="0"/>
                <a:cs typeface="Times New Roman" panose="02020603050405020304" pitchFamily="18" charset="0"/>
              </a:rPr>
            </a:br>
            <a:r>
              <a:rPr lang="pl-PL" sz="2400" b="1" dirty="0">
                <a:effectLst/>
                <a:latin typeface="Calibri" panose="020F0502020204030204" pitchFamily="34" charset="0"/>
                <a:ea typeface="Calibri" panose="020F0502020204030204" pitchFamily="34" charset="0"/>
                <a:cs typeface="Times New Roman" panose="02020603050405020304" pitchFamily="18" charset="0"/>
              </a:rPr>
              <a:t> w Czarnej Białostockiej </a:t>
            </a:r>
            <a:endParaRPr lang="pl-PL" sz="2400" b="1" dirty="0">
              <a:latin typeface="Calibri" panose="020F0502020204030204" pitchFamily="34" charset="0"/>
              <a:ea typeface="Calibri" panose="020F0502020204030204" pitchFamily="34" charset="0"/>
              <a:cs typeface="Times New Roman" panose="02020603050405020304" pitchFamily="18" charset="0"/>
            </a:endParaRPr>
          </a:p>
          <a:p>
            <a:pPr lvl="0" algn="just">
              <a:lnSpc>
                <a:spcPct val="130000"/>
              </a:lnSpc>
              <a:spcAft>
                <a:spcPts val="1000"/>
              </a:spcAft>
              <a:buSzPts val="1100"/>
            </a:pPr>
            <a:r>
              <a:rPr lang="pl-PL" sz="1800" dirty="0">
                <a:effectLst/>
                <a:latin typeface="Calibri" panose="020F0502020204030204" pitchFamily="34" charset="0"/>
                <a:ea typeface="Calibri" panose="020F0502020204030204" pitchFamily="34" charset="0"/>
                <a:cs typeface="Times New Roman" panose="02020603050405020304" pitchFamily="18" charset="0"/>
              </a:rPr>
              <a:t> Akcja przeprowadzona w lutym zaowocowała zebraniem ok. 54 kg „kociej karmy”. </a:t>
            </a:r>
          </a:p>
        </p:txBody>
      </p:sp>
      <p:pic>
        <p:nvPicPr>
          <p:cNvPr id="5" name="Obraz 4">
            <a:extLst>
              <a:ext uri="{FF2B5EF4-FFF2-40B4-BE49-F238E27FC236}">
                <a16:creationId xmlns:a16="http://schemas.microsoft.com/office/drawing/2014/main" id="{CD9E5259-D336-B58F-452A-3ED5EC4BFD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59946" y="2693231"/>
            <a:ext cx="5408573" cy="3707513"/>
          </a:xfrm>
          <a:prstGeom prst="rect">
            <a:avLst/>
          </a:prstGeom>
        </p:spPr>
      </p:pic>
    </p:spTree>
    <p:extLst>
      <p:ext uri="{BB962C8B-B14F-4D97-AF65-F5344CB8AC3E}">
        <p14:creationId xmlns:p14="http://schemas.microsoft.com/office/powerpoint/2010/main" val="3452608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e tekstowe 2">
            <a:extLst>
              <a:ext uri="{FF2B5EF4-FFF2-40B4-BE49-F238E27FC236}">
                <a16:creationId xmlns:a16="http://schemas.microsoft.com/office/drawing/2014/main" id="{D1824395-E81C-E8E4-3FD6-EE398A80BE99}"/>
              </a:ext>
            </a:extLst>
          </p:cNvPr>
          <p:cNvSpPr txBox="1"/>
          <p:nvPr/>
        </p:nvSpPr>
        <p:spPr>
          <a:xfrm>
            <a:off x="2368488" y="533476"/>
            <a:ext cx="7455024" cy="1391791"/>
          </a:xfrm>
          <a:prstGeom prst="rect">
            <a:avLst/>
          </a:prstGeom>
          <a:noFill/>
        </p:spPr>
        <p:txBody>
          <a:bodyPr wrap="square">
            <a:spAutoFit/>
          </a:bodyPr>
          <a:lstStyle/>
          <a:p>
            <a:pPr lvl="0" algn="ctr">
              <a:lnSpc>
                <a:spcPct val="130000"/>
              </a:lnSpc>
              <a:spcAft>
                <a:spcPts val="1000"/>
              </a:spcAft>
              <a:buSzPts val="1100"/>
            </a:pPr>
            <a:r>
              <a:rPr lang="pl-PL" sz="2400" b="1" dirty="0">
                <a:effectLst/>
                <a:latin typeface="Calibri" panose="020F0502020204030204" pitchFamily="34" charset="0"/>
                <a:ea typeface="Calibri" panose="020F0502020204030204" pitchFamily="34" charset="0"/>
                <a:cs typeface="Times New Roman" panose="02020603050405020304" pitchFamily="18" charset="0"/>
              </a:rPr>
              <a:t>Kartka i ozdoba wielkanocna</a:t>
            </a:r>
            <a:r>
              <a:rPr lang="pl-PL" sz="2400" dirty="0">
                <a:effectLst/>
                <a:latin typeface="Calibri" panose="020F0502020204030204" pitchFamily="34" charset="0"/>
                <a:ea typeface="Calibri" panose="020F0502020204030204" pitchFamily="34" charset="0"/>
                <a:cs typeface="Times New Roman" panose="02020603050405020304" pitchFamily="18" charset="0"/>
              </a:rPr>
              <a:t> </a:t>
            </a:r>
          </a:p>
          <a:p>
            <a:pPr lvl="0" algn="just">
              <a:lnSpc>
                <a:spcPct val="130000"/>
              </a:lnSpc>
              <a:spcAft>
                <a:spcPts val="1000"/>
              </a:spcAft>
              <a:buSzPts val="1100"/>
            </a:pPr>
            <a:r>
              <a:rPr lang="pl-PL" dirty="0">
                <a:latin typeface="Calibri" panose="020F0502020204030204" pitchFamily="34" charset="0"/>
                <a:ea typeface="Calibri" panose="020F0502020204030204" pitchFamily="34" charset="0"/>
                <a:cs typeface="Times New Roman" panose="02020603050405020304" pitchFamily="18" charset="0"/>
              </a:rPr>
              <a:t>W</a:t>
            </a:r>
            <a:r>
              <a:rPr lang="pl-PL" sz="1800" dirty="0">
                <a:effectLst/>
                <a:latin typeface="Calibri" panose="020F0502020204030204" pitchFamily="34" charset="0"/>
                <a:ea typeface="Calibri" panose="020F0502020204030204" pitchFamily="34" charset="0"/>
                <a:cs typeface="Times New Roman" panose="02020603050405020304" pitchFamily="18" charset="0"/>
              </a:rPr>
              <a:t> marcu Wolontariusze przygotowywali kartki i ozdoby wielkanocne, które następnie były sprzedawane na Kiermaszu Wielkanocnym.  </a:t>
            </a:r>
          </a:p>
        </p:txBody>
      </p:sp>
      <p:pic>
        <p:nvPicPr>
          <p:cNvPr id="5" name="Obraz 4">
            <a:extLst>
              <a:ext uri="{FF2B5EF4-FFF2-40B4-BE49-F238E27FC236}">
                <a16:creationId xmlns:a16="http://schemas.microsoft.com/office/drawing/2014/main" id="{D4CACBCB-5E4A-18F1-3C82-EBFA2132C1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0640" y="2241612"/>
            <a:ext cx="4711083" cy="3533312"/>
          </a:xfrm>
          <a:prstGeom prst="rect">
            <a:avLst/>
          </a:prstGeom>
        </p:spPr>
      </p:pic>
      <p:pic>
        <p:nvPicPr>
          <p:cNvPr id="7" name="Obraz 6">
            <a:extLst>
              <a:ext uri="{FF2B5EF4-FFF2-40B4-BE49-F238E27FC236}">
                <a16:creationId xmlns:a16="http://schemas.microsoft.com/office/drawing/2014/main" id="{55B357B6-CCDC-EE01-F476-4EFB41A0DC14}"/>
              </a:ext>
            </a:extLst>
          </p:cNvPr>
          <p:cNvPicPr>
            <a:picLocks noChangeAspect="1"/>
          </p:cNvPicPr>
          <p:nvPr/>
        </p:nvPicPr>
        <p:blipFill rotWithShape="1">
          <a:blip r:embed="rId3">
            <a:extLst>
              <a:ext uri="{28A0092B-C50C-407E-A947-70E740481C1C}">
                <a14:useLocalDpi xmlns:a14="http://schemas.microsoft.com/office/drawing/2010/main" val="0"/>
              </a:ext>
            </a:extLst>
          </a:blip>
          <a:srcRect l="27603" r="6053"/>
          <a:stretch/>
        </p:blipFill>
        <p:spPr>
          <a:xfrm rot="5400000">
            <a:off x="7602072" y="2599586"/>
            <a:ext cx="2492194" cy="2817365"/>
          </a:xfrm>
          <a:prstGeom prst="rect">
            <a:avLst/>
          </a:prstGeom>
        </p:spPr>
      </p:pic>
    </p:spTree>
    <p:extLst>
      <p:ext uri="{BB962C8B-B14F-4D97-AF65-F5344CB8AC3E}">
        <p14:creationId xmlns:p14="http://schemas.microsoft.com/office/powerpoint/2010/main" val="20847778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e tekstowe 2">
            <a:extLst>
              <a:ext uri="{FF2B5EF4-FFF2-40B4-BE49-F238E27FC236}">
                <a16:creationId xmlns:a16="http://schemas.microsoft.com/office/drawing/2014/main" id="{35AF8C03-EFAD-C393-47CA-D36AC19618AF}"/>
              </a:ext>
            </a:extLst>
          </p:cNvPr>
          <p:cNvSpPr txBox="1"/>
          <p:nvPr/>
        </p:nvSpPr>
        <p:spPr>
          <a:xfrm>
            <a:off x="1289852" y="735491"/>
            <a:ext cx="5377278" cy="1751890"/>
          </a:xfrm>
          <a:prstGeom prst="rect">
            <a:avLst/>
          </a:prstGeom>
          <a:noFill/>
        </p:spPr>
        <p:txBody>
          <a:bodyPr wrap="square">
            <a:spAutoFit/>
          </a:bodyPr>
          <a:lstStyle/>
          <a:p>
            <a:pPr lvl="0" algn="ctr">
              <a:lnSpc>
                <a:spcPct val="130000"/>
              </a:lnSpc>
              <a:spcAft>
                <a:spcPts val="1000"/>
              </a:spcAft>
              <a:buSzPts val="1100"/>
            </a:pPr>
            <a:r>
              <a:rPr lang="pl-PL" sz="2400" b="1" dirty="0">
                <a:effectLst/>
                <a:latin typeface="Calibri" panose="020F0502020204030204" pitchFamily="34" charset="0"/>
                <a:ea typeface="Calibri" panose="020F0502020204030204" pitchFamily="34" charset="0"/>
                <a:cs typeface="Times New Roman" panose="02020603050405020304" pitchFamily="18" charset="0"/>
              </a:rPr>
              <a:t>Słodka Wielkanoc </a:t>
            </a:r>
          </a:p>
          <a:p>
            <a:pPr lvl="0" algn="just">
              <a:lnSpc>
                <a:spcPct val="130000"/>
              </a:lnSpc>
              <a:spcAft>
                <a:spcPts val="1000"/>
              </a:spcAft>
              <a:buSzPts val="1100"/>
            </a:pPr>
            <a:r>
              <a:rPr lang="pl-PL" sz="1800" dirty="0">
                <a:effectLst/>
                <a:latin typeface="Calibri" panose="020F0502020204030204" pitchFamily="34" charset="0"/>
                <a:ea typeface="Calibri" panose="020F0502020204030204" pitchFamily="34" charset="0"/>
                <a:cs typeface="Times New Roman" panose="02020603050405020304" pitchFamily="18" charset="0"/>
              </a:rPr>
              <a:t>W kwietniu Wolontariusze zbierali słodycze, które następnie zostały popakowane w „słodkie paczuszki” </a:t>
            </a:r>
            <a:br>
              <a:rPr lang="pl-PL" sz="1800" dirty="0">
                <a:effectLst/>
                <a:latin typeface="Calibri" panose="020F0502020204030204" pitchFamily="34" charset="0"/>
                <a:ea typeface="Calibri" panose="020F0502020204030204" pitchFamily="34" charset="0"/>
                <a:cs typeface="Times New Roman" panose="02020603050405020304" pitchFamily="18" charset="0"/>
              </a:rPr>
            </a:br>
            <a:r>
              <a:rPr lang="pl-PL" sz="1800" dirty="0">
                <a:effectLst/>
                <a:latin typeface="Calibri" panose="020F0502020204030204" pitchFamily="34" charset="0"/>
                <a:ea typeface="Calibri" panose="020F0502020204030204" pitchFamily="34" charset="0"/>
                <a:cs typeface="Times New Roman" panose="02020603050405020304" pitchFamily="18" charset="0"/>
              </a:rPr>
              <a:t>i przekazane uczniom naszej szkoły przybyłym z Ukrainy.</a:t>
            </a:r>
          </a:p>
        </p:txBody>
      </p:sp>
      <p:pic>
        <p:nvPicPr>
          <p:cNvPr id="7" name="Obraz 6">
            <a:extLst>
              <a:ext uri="{FF2B5EF4-FFF2-40B4-BE49-F238E27FC236}">
                <a16:creationId xmlns:a16="http://schemas.microsoft.com/office/drawing/2014/main" id="{1E68F766-5F5A-FA0F-6CDD-AA3AF65054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78242" y="2765758"/>
            <a:ext cx="2407292" cy="3209723"/>
          </a:xfrm>
          <a:prstGeom prst="rect">
            <a:avLst/>
          </a:prstGeom>
        </p:spPr>
      </p:pic>
      <p:pic>
        <p:nvPicPr>
          <p:cNvPr id="9" name="Obraz 8">
            <a:extLst>
              <a:ext uri="{FF2B5EF4-FFF2-40B4-BE49-F238E27FC236}">
                <a16:creationId xmlns:a16="http://schemas.microsoft.com/office/drawing/2014/main" id="{669AFF0E-526A-143E-79AC-FD8C3DAA0B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9020" y="737710"/>
            <a:ext cx="3759600" cy="5012800"/>
          </a:xfrm>
          <a:prstGeom prst="rect">
            <a:avLst/>
          </a:prstGeom>
        </p:spPr>
      </p:pic>
    </p:spTree>
    <p:extLst>
      <p:ext uri="{BB962C8B-B14F-4D97-AF65-F5344CB8AC3E}">
        <p14:creationId xmlns:p14="http://schemas.microsoft.com/office/powerpoint/2010/main" val="23332119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e tekstowe 2">
            <a:extLst>
              <a:ext uri="{FF2B5EF4-FFF2-40B4-BE49-F238E27FC236}">
                <a16:creationId xmlns:a16="http://schemas.microsoft.com/office/drawing/2014/main" id="{05B314E6-25FE-8129-349F-93A8673282E7}"/>
              </a:ext>
            </a:extLst>
          </p:cNvPr>
          <p:cNvSpPr txBox="1"/>
          <p:nvPr/>
        </p:nvSpPr>
        <p:spPr>
          <a:xfrm>
            <a:off x="5577397" y="2187024"/>
            <a:ext cx="4694068" cy="2111988"/>
          </a:xfrm>
          <a:prstGeom prst="rect">
            <a:avLst/>
          </a:prstGeom>
          <a:noFill/>
        </p:spPr>
        <p:txBody>
          <a:bodyPr wrap="square">
            <a:spAutoFit/>
          </a:bodyPr>
          <a:lstStyle/>
          <a:p>
            <a:pPr lvl="0" algn="ctr">
              <a:lnSpc>
                <a:spcPct val="130000"/>
              </a:lnSpc>
              <a:spcAft>
                <a:spcPts val="1000"/>
              </a:spcAft>
              <a:buSzPts val="1100"/>
            </a:pPr>
            <a:r>
              <a:rPr lang="pl-PL" sz="2400" b="1" dirty="0">
                <a:effectLst/>
                <a:latin typeface="Calibri" panose="020F0502020204030204" pitchFamily="34" charset="0"/>
                <a:ea typeface="Calibri" panose="020F0502020204030204" pitchFamily="34" charset="0"/>
                <a:cs typeface="Times New Roman" panose="02020603050405020304" pitchFamily="18" charset="0"/>
              </a:rPr>
              <a:t>Pomagamy Ukrainie</a:t>
            </a:r>
          </a:p>
          <a:p>
            <a:pPr lvl="0" algn="just">
              <a:lnSpc>
                <a:spcPct val="130000"/>
              </a:lnSpc>
              <a:spcAft>
                <a:spcPts val="1000"/>
              </a:spcAft>
              <a:buSzPts val="1100"/>
            </a:pPr>
            <a:r>
              <a:rPr lang="pl-PL" sz="1800" dirty="0">
                <a:effectLst/>
                <a:latin typeface="Calibri" panose="020F0502020204030204" pitchFamily="34" charset="0"/>
                <a:ea typeface="Calibri" panose="020F0502020204030204" pitchFamily="34" charset="0"/>
                <a:cs typeface="Times New Roman" panose="02020603050405020304" pitchFamily="18" charset="0"/>
              </a:rPr>
              <a:t>Wolontariusze indywidualnie uczestniczyli </a:t>
            </a:r>
            <a:br>
              <a:rPr lang="pl-PL" sz="1800" dirty="0">
                <a:effectLst/>
                <a:latin typeface="Calibri" panose="020F0502020204030204" pitchFamily="34" charset="0"/>
                <a:ea typeface="Calibri" panose="020F0502020204030204" pitchFamily="34" charset="0"/>
                <a:cs typeface="Times New Roman" panose="02020603050405020304" pitchFamily="18" charset="0"/>
              </a:rPr>
            </a:br>
            <a:r>
              <a:rPr lang="pl-PL" sz="1800" dirty="0">
                <a:effectLst/>
                <a:latin typeface="Calibri" panose="020F0502020204030204" pitchFamily="34" charset="0"/>
                <a:ea typeface="Calibri" panose="020F0502020204030204" pitchFamily="34" charset="0"/>
                <a:cs typeface="Times New Roman" panose="02020603050405020304" pitchFamily="18" charset="0"/>
              </a:rPr>
              <a:t>w szkolnej zbiórce darów na rzecz Ukrainy oraz brali udział w segregacji i pakowaniu zebranych w szkole darów</a:t>
            </a:r>
            <a:r>
              <a:rPr lang="pl-PL">
                <a:latin typeface="Calibri" panose="020F0502020204030204" pitchFamily="34" charset="0"/>
                <a:ea typeface="Calibri" panose="020F0502020204030204" pitchFamily="34" charset="0"/>
                <a:cs typeface="Times New Roman" panose="02020603050405020304" pitchFamily="18" charset="0"/>
              </a:rPr>
              <a:t>. </a:t>
            </a:r>
            <a:endParaRPr lang="pl-PL" dirty="0">
              <a:latin typeface="Calibri" panose="020F0502020204030204" pitchFamily="34" charset="0"/>
              <a:ea typeface="Calibri" panose="020F0502020204030204" pitchFamily="34" charset="0"/>
              <a:cs typeface="Times New Roman" panose="02020603050405020304" pitchFamily="18" charset="0"/>
            </a:endParaRPr>
          </a:p>
        </p:txBody>
      </p:sp>
      <p:pic>
        <p:nvPicPr>
          <p:cNvPr id="5" name="Obraz 4">
            <a:extLst>
              <a:ext uri="{FF2B5EF4-FFF2-40B4-BE49-F238E27FC236}">
                <a16:creationId xmlns:a16="http://schemas.microsoft.com/office/drawing/2014/main" id="{E03327C6-6657-4E72-2FB6-B4DEA4F06B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04568" y="1020932"/>
            <a:ext cx="3153943" cy="4461029"/>
          </a:xfrm>
          <a:prstGeom prst="rect">
            <a:avLst/>
          </a:prstGeom>
        </p:spPr>
      </p:pic>
    </p:spTree>
    <p:extLst>
      <p:ext uri="{BB962C8B-B14F-4D97-AF65-F5344CB8AC3E}">
        <p14:creationId xmlns:p14="http://schemas.microsoft.com/office/powerpoint/2010/main" val="26419102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e tekstowe 2">
            <a:extLst>
              <a:ext uri="{FF2B5EF4-FFF2-40B4-BE49-F238E27FC236}">
                <a16:creationId xmlns:a16="http://schemas.microsoft.com/office/drawing/2014/main" id="{693DB4C3-00D5-58A6-4936-8AF2D19A955E}"/>
              </a:ext>
            </a:extLst>
          </p:cNvPr>
          <p:cNvSpPr txBox="1"/>
          <p:nvPr/>
        </p:nvSpPr>
        <p:spPr>
          <a:xfrm>
            <a:off x="705775" y="1576084"/>
            <a:ext cx="5209713" cy="2592120"/>
          </a:xfrm>
          <a:prstGeom prst="rect">
            <a:avLst/>
          </a:prstGeom>
          <a:noFill/>
        </p:spPr>
        <p:txBody>
          <a:bodyPr wrap="square">
            <a:spAutoFit/>
          </a:bodyPr>
          <a:lstStyle/>
          <a:p>
            <a:pPr lvl="0" algn="ctr">
              <a:lnSpc>
                <a:spcPct val="130000"/>
              </a:lnSpc>
              <a:spcAft>
                <a:spcPts val="1000"/>
              </a:spcAft>
              <a:buSzPts val="1100"/>
            </a:pPr>
            <a:r>
              <a:rPr lang="pl-PL" sz="2400" b="1" dirty="0">
                <a:effectLst/>
                <a:latin typeface="Calibri" panose="020F0502020204030204" pitchFamily="34" charset="0"/>
                <a:ea typeface="Calibri" panose="020F0502020204030204" pitchFamily="34" charset="0"/>
                <a:cs typeface="Times New Roman" panose="02020603050405020304" pitchFamily="18" charset="0"/>
              </a:rPr>
              <a:t>Kwesta zorganizowana przez Fundację „Pomóż Im” </a:t>
            </a:r>
          </a:p>
          <a:p>
            <a:pPr lvl="0" algn="just">
              <a:lnSpc>
                <a:spcPct val="130000"/>
              </a:lnSpc>
              <a:spcAft>
                <a:spcPts val="1000"/>
              </a:spcAft>
              <a:buSzPts val="1100"/>
            </a:pPr>
            <a:r>
              <a:rPr lang="pl-PL" sz="1800" dirty="0">
                <a:effectLst/>
                <a:latin typeface="Calibri" panose="020F0502020204030204" pitchFamily="34" charset="0"/>
                <a:ea typeface="Calibri" panose="020F0502020204030204" pitchFamily="34" charset="0"/>
                <a:cs typeface="Times New Roman" panose="02020603050405020304" pitchFamily="18" charset="0"/>
              </a:rPr>
              <a:t>W maju sześć Wolontariuszek brało udział w  Kweście Żonkilowej na rzecz podopiecznych Hospicjum dla Dzieci Fundacji "Pomóż Im" – podczas kwesty </a:t>
            </a:r>
            <a:br>
              <a:rPr lang="pl-PL" sz="1800" dirty="0">
                <a:effectLst/>
                <a:latin typeface="Calibri" panose="020F0502020204030204" pitchFamily="34" charset="0"/>
                <a:ea typeface="Calibri" panose="020F0502020204030204" pitchFamily="34" charset="0"/>
                <a:cs typeface="Times New Roman" panose="02020603050405020304" pitchFamily="18" charset="0"/>
              </a:rPr>
            </a:br>
            <a:r>
              <a:rPr lang="pl-PL" sz="1800" dirty="0">
                <a:effectLst/>
                <a:latin typeface="Calibri" panose="020F0502020204030204" pitchFamily="34" charset="0"/>
                <a:ea typeface="Calibri" panose="020F0502020204030204" pitchFamily="34" charset="0"/>
                <a:cs typeface="Times New Roman" panose="02020603050405020304" pitchFamily="18" charset="0"/>
              </a:rPr>
              <a:t>w PSS Wygoda zebrały kwotę 569,21 zł</a:t>
            </a:r>
            <a:r>
              <a:rPr lang="pl-PL" dirty="0">
                <a:latin typeface="Calibri" panose="020F0502020204030204" pitchFamily="34" charset="0"/>
                <a:ea typeface="Calibri" panose="020F0502020204030204" pitchFamily="34" charset="0"/>
                <a:cs typeface="Times New Roman" panose="02020603050405020304" pitchFamily="18" charset="0"/>
              </a:rPr>
              <a:t>.</a:t>
            </a:r>
            <a:endParaRPr lang="pl-PL"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Obraz 6">
            <a:extLst>
              <a:ext uri="{FF2B5EF4-FFF2-40B4-BE49-F238E27FC236}">
                <a16:creationId xmlns:a16="http://schemas.microsoft.com/office/drawing/2014/main" id="{45744247-FA44-9AE2-F19E-FF382FF3A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31619" y="1252491"/>
            <a:ext cx="4353017" cy="4353017"/>
          </a:xfrm>
          <a:prstGeom prst="rect">
            <a:avLst/>
          </a:prstGeom>
        </p:spPr>
      </p:pic>
    </p:spTree>
    <p:extLst>
      <p:ext uri="{BB962C8B-B14F-4D97-AF65-F5344CB8AC3E}">
        <p14:creationId xmlns:p14="http://schemas.microsoft.com/office/powerpoint/2010/main" val="40700669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e tekstowe 2">
            <a:extLst>
              <a:ext uri="{FF2B5EF4-FFF2-40B4-BE49-F238E27FC236}">
                <a16:creationId xmlns:a16="http://schemas.microsoft.com/office/drawing/2014/main" id="{9BB4F31D-01D4-3225-4CBA-F00266928B15}"/>
              </a:ext>
            </a:extLst>
          </p:cNvPr>
          <p:cNvSpPr txBox="1"/>
          <p:nvPr/>
        </p:nvSpPr>
        <p:spPr>
          <a:xfrm>
            <a:off x="1813263" y="622287"/>
            <a:ext cx="8200748" cy="2240229"/>
          </a:xfrm>
          <a:prstGeom prst="rect">
            <a:avLst/>
          </a:prstGeom>
          <a:noFill/>
        </p:spPr>
        <p:txBody>
          <a:bodyPr wrap="square">
            <a:spAutoFit/>
          </a:bodyPr>
          <a:lstStyle/>
          <a:p>
            <a:pPr lvl="0" algn="ctr">
              <a:lnSpc>
                <a:spcPct val="130000"/>
              </a:lnSpc>
              <a:spcAft>
                <a:spcPts val="1000"/>
              </a:spcAft>
              <a:buSzPts val="1100"/>
            </a:pPr>
            <a:r>
              <a:rPr lang="pl-PL" sz="2400" b="1" dirty="0">
                <a:effectLst/>
                <a:latin typeface="Calibri" panose="020F0502020204030204" pitchFamily="34" charset="0"/>
                <a:ea typeface="Calibri" panose="020F0502020204030204" pitchFamily="34" charset="0"/>
                <a:cs typeface="Times New Roman" panose="02020603050405020304" pitchFamily="18" charset="0"/>
              </a:rPr>
              <a:t>Loteria Fantowa </a:t>
            </a:r>
            <a:endParaRPr lang="pl-PL" sz="2400" dirty="0">
              <a:effectLst/>
              <a:latin typeface="Calibri" panose="020F0502020204030204" pitchFamily="34" charset="0"/>
              <a:ea typeface="Calibri" panose="020F0502020204030204" pitchFamily="34" charset="0"/>
              <a:cs typeface="Times New Roman" panose="02020603050405020304" pitchFamily="18" charset="0"/>
            </a:endParaRPr>
          </a:p>
          <a:p>
            <a:pPr lvl="0" algn="just">
              <a:lnSpc>
                <a:spcPct val="130000"/>
              </a:lnSpc>
              <a:spcAft>
                <a:spcPts val="1000"/>
              </a:spcAft>
              <a:buSzPts val="1100"/>
            </a:pPr>
            <a:r>
              <a:rPr lang="pl-PL" dirty="0">
                <a:latin typeface="Calibri" panose="020F0502020204030204" pitchFamily="34" charset="0"/>
                <a:ea typeface="Calibri" panose="020F0502020204030204" pitchFamily="34" charset="0"/>
                <a:cs typeface="Times New Roman" panose="02020603050405020304" pitchFamily="18" charset="0"/>
              </a:rPr>
              <a:t>W</a:t>
            </a:r>
            <a:r>
              <a:rPr lang="pl-PL" sz="1800" dirty="0">
                <a:effectLst/>
                <a:latin typeface="Calibri" panose="020F0502020204030204" pitchFamily="34" charset="0"/>
                <a:ea typeface="Calibri" panose="020F0502020204030204" pitchFamily="34" charset="0"/>
                <a:cs typeface="Times New Roman" panose="02020603050405020304" pitchFamily="18" charset="0"/>
              </a:rPr>
              <a:t> czerwcu Wolontariusze przeprowadzili Loterię Fantową </a:t>
            </a:r>
            <a:r>
              <a:rPr lang="pl-PL" dirty="0">
                <a:latin typeface="Calibri" panose="020F0502020204030204" pitchFamily="34" charset="0"/>
                <a:ea typeface="Calibri" panose="020F0502020204030204" pitchFamily="34" charset="0"/>
                <a:cs typeface="Times New Roman" panose="02020603050405020304" pitchFamily="18" charset="0"/>
              </a:rPr>
              <a:t>dzięki, której wsparliśmy finansowo </a:t>
            </a:r>
            <a:r>
              <a:rPr lang="pl-PL" sz="1800" dirty="0">
                <a:effectLst/>
                <a:latin typeface="Calibri" panose="020F0502020204030204" pitchFamily="34" charset="0"/>
                <a:ea typeface="Calibri" panose="020F0502020204030204" pitchFamily="34" charset="0"/>
                <a:cs typeface="Times New Roman" panose="02020603050405020304" pitchFamily="18" charset="0"/>
              </a:rPr>
              <a:t>Hospicjum dla Dzieci Fundacji "Pomóż Im„. </a:t>
            </a:r>
          </a:p>
          <a:p>
            <a:pPr lvl="0" algn="just">
              <a:lnSpc>
                <a:spcPct val="130000"/>
              </a:lnSpc>
              <a:spcAft>
                <a:spcPts val="1000"/>
              </a:spcAft>
              <a:buSzPts val="1100"/>
            </a:pPr>
            <a:r>
              <a:rPr lang="pl-PL" dirty="0">
                <a:latin typeface="Calibri" panose="020F0502020204030204" pitchFamily="34" charset="0"/>
                <a:ea typeface="Calibri" panose="020F0502020204030204" pitchFamily="34" charset="0"/>
                <a:cs typeface="Times New Roman" panose="02020603050405020304" pitchFamily="18" charset="0"/>
              </a:rPr>
              <a:t>F</a:t>
            </a:r>
            <a:r>
              <a:rPr lang="pl-PL" sz="1800" dirty="0">
                <a:effectLst/>
                <a:latin typeface="Calibri" panose="020F0502020204030204" pitchFamily="34" charset="0"/>
                <a:ea typeface="Calibri" panose="020F0502020204030204" pitchFamily="34" charset="0"/>
                <a:cs typeface="Times New Roman" panose="02020603050405020304" pitchFamily="18" charset="0"/>
              </a:rPr>
              <a:t>anty sprzedawane </a:t>
            </a:r>
            <a:r>
              <a:rPr lang="pl-PL" dirty="0">
                <a:latin typeface="Calibri" panose="020F0502020204030204" pitchFamily="34" charset="0"/>
                <a:ea typeface="Calibri" panose="020F0502020204030204" pitchFamily="34" charset="0"/>
                <a:cs typeface="Times New Roman" panose="02020603050405020304" pitchFamily="18" charset="0"/>
              </a:rPr>
              <a:t>podczas </a:t>
            </a:r>
            <a:r>
              <a:rPr lang="pl-PL" sz="1800" dirty="0">
                <a:effectLst/>
                <a:latin typeface="Calibri" panose="020F0502020204030204" pitchFamily="34" charset="0"/>
                <a:ea typeface="Calibri" panose="020F0502020204030204" pitchFamily="34" charset="0"/>
                <a:cs typeface="Times New Roman" panose="02020603050405020304" pitchFamily="18" charset="0"/>
              </a:rPr>
              <a:t>Loterii pochodziły ze zbiórki zorganizowanej wśród uczniów naszej szkoły</a:t>
            </a:r>
            <a:r>
              <a:rPr lang="pl-PL" dirty="0">
                <a:latin typeface="Calibri" panose="020F0502020204030204" pitchFamily="34" charset="0"/>
                <a:ea typeface="Calibri" panose="020F0502020204030204" pitchFamily="34" charset="0"/>
                <a:cs typeface="Times New Roman" panose="02020603050405020304" pitchFamily="18" charset="0"/>
              </a:rPr>
              <a:t>. </a:t>
            </a:r>
            <a:endParaRPr lang="pl-PL"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Obraz 4">
            <a:extLst>
              <a:ext uri="{FF2B5EF4-FFF2-40B4-BE49-F238E27FC236}">
                <a16:creationId xmlns:a16="http://schemas.microsoft.com/office/drawing/2014/main" id="{213DD1FC-2D88-B3B3-EA5A-A254B863955F}"/>
              </a:ext>
            </a:extLst>
          </p:cNvPr>
          <p:cNvPicPr>
            <a:picLocks noChangeAspect="1"/>
          </p:cNvPicPr>
          <p:nvPr/>
        </p:nvPicPr>
        <p:blipFill rotWithShape="1">
          <a:blip r:embed="rId2">
            <a:extLst>
              <a:ext uri="{28A0092B-C50C-407E-A947-70E740481C1C}">
                <a14:useLocalDpi xmlns:a14="http://schemas.microsoft.com/office/drawing/2010/main" val="0"/>
              </a:ext>
            </a:extLst>
          </a:blip>
          <a:srcRect t="17303"/>
          <a:stretch/>
        </p:blipFill>
        <p:spPr>
          <a:xfrm>
            <a:off x="3616171" y="2862516"/>
            <a:ext cx="4959658" cy="3076113"/>
          </a:xfrm>
          <a:prstGeom prst="rect">
            <a:avLst/>
          </a:prstGeom>
        </p:spPr>
      </p:pic>
    </p:spTree>
    <p:extLst>
      <p:ext uri="{BB962C8B-B14F-4D97-AF65-F5344CB8AC3E}">
        <p14:creationId xmlns:p14="http://schemas.microsoft.com/office/powerpoint/2010/main" val="31560364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e tekstowe 2">
            <a:extLst>
              <a:ext uri="{FF2B5EF4-FFF2-40B4-BE49-F238E27FC236}">
                <a16:creationId xmlns:a16="http://schemas.microsoft.com/office/drawing/2014/main" id="{87019C8C-EC53-922D-F25F-23B1F54925BE}"/>
              </a:ext>
            </a:extLst>
          </p:cNvPr>
          <p:cNvSpPr txBox="1"/>
          <p:nvPr/>
        </p:nvSpPr>
        <p:spPr>
          <a:xfrm>
            <a:off x="426128" y="256272"/>
            <a:ext cx="11434439" cy="6425477"/>
          </a:xfrm>
          <a:prstGeom prst="rect">
            <a:avLst/>
          </a:prstGeom>
          <a:noFill/>
        </p:spPr>
        <p:txBody>
          <a:bodyPr wrap="square">
            <a:spAutoFit/>
          </a:bodyPr>
          <a:lstStyle/>
          <a:p>
            <a:pPr marL="180340" algn="just">
              <a:lnSpc>
                <a:spcPct val="130000"/>
              </a:lnSpc>
              <a:spcAft>
                <a:spcPts val="1000"/>
              </a:spcAft>
            </a:pPr>
            <a:endParaRPr lang="pl-PL" sz="2000" dirty="0">
              <a:effectLst/>
              <a:latin typeface="Calibri" panose="020F0502020204030204" pitchFamily="34" charset="0"/>
              <a:ea typeface="Calibri" panose="020F0502020204030204" pitchFamily="34" charset="0"/>
              <a:cs typeface="Times New Roman" panose="02020603050405020304" pitchFamily="18" charset="0"/>
            </a:endParaRPr>
          </a:p>
          <a:p>
            <a:pPr marL="180340" algn="just">
              <a:lnSpc>
                <a:spcPct val="130000"/>
              </a:lnSpc>
              <a:spcAft>
                <a:spcPts val="1000"/>
              </a:spcAft>
            </a:pPr>
            <a:r>
              <a:rPr lang="pl-PL" sz="2000" b="1" i="1" dirty="0">
                <a:effectLst/>
                <a:latin typeface="Calibri" panose="020F0502020204030204" pitchFamily="34" charset="0"/>
                <a:ea typeface="Calibri" panose="020F0502020204030204" pitchFamily="34" charset="0"/>
                <a:cs typeface="Times New Roman" panose="02020603050405020304" pitchFamily="18" charset="0"/>
              </a:rPr>
              <a:t>Pozyskane z </a:t>
            </a:r>
            <a:r>
              <a:rPr lang="pl-PL" sz="2000" b="1" i="1" dirty="0" err="1">
                <a:effectLst/>
                <a:latin typeface="Calibri" panose="020F0502020204030204" pitchFamily="34" charset="0"/>
                <a:ea typeface="Calibri" panose="020F0502020204030204" pitchFamily="34" charset="0"/>
                <a:cs typeface="Times New Roman" panose="02020603050405020304" pitchFamily="18" charset="0"/>
              </a:rPr>
              <a:t>kiermaszy</a:t>
            </a:r>
            <a:r>
              <a:rPr lang="pl-PL" sz="2000" b="1" i="1" dirty="0">
                <a:effectLst/>
                <a:latin typeface="Calibri" panose="020F0502020204030204" pitchFamily="34" charset="0"/>
                <a:ea typeface="Calibri" panose="020F0502020204030204" pitchFamily="34" charset="0"/>
                <a:cs typeface="Times New Roman" panose="02020603050405020304" pitchFamily="18" charset="0"/>
              </a:rPr>
              <a:t> oraz loterii fantowej środki finansowe zostały przeznaczone na: </a:t>
            </a:r>
            <a:endParaRPr lang="pl-PL" sz="2000" b="1" i="1" dirty="0">
              <a:latin typeface="Calibri" panose="020F0502020204030204" pitchFamily="34" charset="0"/>
              <a:ea typeface="Calibri" panose="020F0502020204030204" pitchFamily="34" charset="0"/>
              <a:cs typeface="Times New Roman" panose="02020603050405020304" pitchFamily="18" charset="0"/>
            </a:endParaRPr>
          </a:p>
          <a:p>
            <a:pPr marL="180340" algn="just">
              <a:lnSpc>
                <a:spcPct val="130000"/>
              </a:lnSpc>
              <a:spcAft>
                <a:spcPts val="1000"/>
              </a:spcAft>
            </a:pPr>
            <a:r>
              <a:rPr lang="pl-PL" sz="1800" dirty="0">
                <a:effectLst/>
                <a:latin typeface="Calibri" panose="020F0502020204030204" pitchFamily="34" charset="0"/>
                <a:ea typeface="Calibri" panose="020F0502020204030204" pitchFamily="34" charset="0"/>
                <a:cs typeface="Times New Roman" panose="02020603050405020304" pitchFamily="18" charset="0"/>
              </a:rPr>
              <a:t>- dofinansowanie zakupu inhalatorów dla podopiecznych Centrum Obsługi Placówek Opiekuńczo-Wychowawczych </a:t>
            </a:r>
            <a:br>
              <a:rPr lang="pl-PL" sz="1800" dirty="0">
                <a:effectLst/>
                <a:latin typeface="Calibri" panose="020F0502020204030204" pitchFamily="34" charset="0"/>
                <a:ea typeface="Calibri" panose="020F0502020204030204" pitchFamily="34" charset="0"/>
                <a:cs typeface="Times New Roman" panose="02020603050405020304" pitchFamily="18" charset="0"/>
              </a:rPr>
            </a:br>
            <a:r>
              <a:rPr lang="pl-PL" sz="1800" dirty="0">
                <a:effectLst/>
                <a:latin typeface="Calibri" panose="020F0502020204030204" pitchFamily="34" charset="0"/>
                <a:ea typeface="Calibri" panose="020F0502020204030204" pitchFamily="34" charset="0"/>
                <a:cs typeface="Times New Roman" panose="02020603050405020304" pitchFamily="18" charset="0"/>
              </a:rPr>
              <a:t>w Białymstoku; </a:t>
            </a:r>
          </a:p>
          <a:p>
            <a:pPr>
              <a:lnSpc>
                <a:spcPct val="130000"/>
              </a:lnSpc>
              <a:spcAft>
                <a:spcPts val="1000"/>
              </a:spcAft>
            </a:pPr>
            <a:r>
              <a:rPr lang="pl-PL" sz="1800" dirty="0">
                <a:effectLst/>
                <a:latin typeface="Calibri" panose="020F0502020204030204" pitchFamily="34" charset="0"/>
                <a:ea typeface="Calibri" panose="020F0502020204030204" pitchFamily="34" charset="0"/>
                <a:cs typeface="Times New Roman" panose="02020603050405020304" pitchFamily="18" charset="0"/>
              </a:rPr>
              <a:t>-  dwukrotne wsparcie finansowe Fundacji „Pomóż Im” w ramach kampanii „Pola Nadziei 2021/2022”; </a:t>
            </a:r>
          </a:p>
          <a:p>
            <a:pPr>
              <a:lnSpc>
                <a:spcPct val="130000"/>
              </a:lnSpc>
              <a:spcAft>
                <a:spcPts val="1000"/>
              </a:spcAft>
            </a:pPr>
            <a:r>
              <a:rPr lang="pl-PL" sz="1800" dirty="0">
                <a:effectLst/>
                <a:latin typeface="Calibri" panose="020F0502020204030204" pitchFamily="34" charset="0"/>
                <a:ea typeface="Calibri" panose="020F0502020204030204" pitchFamily="34" charset="0"/>
                <a:cs typeface="Times New Roman" panose="02020603050405020304" pitchFamily="18" charset="0"/>
              </a:rPr>
              <a:t>- wsparcie szkolnej zbiórki na WOŚP</a:t>
            </a:r>
            <a:r>
              <a:rPr lang="pl-PL" dirty="0">
                <a:latin typeface="Calibri" panose="020F0502020204030204" pitchFamily="34" charset="0"/>
                <a:ea typeface="Calibri" panose="020F0502020204030204" pitchFamily="34" charset="0"/>
                <a:cs typeface="Times New Roman" panose="02020603050405020304" pitchFamily="18" charset="0"/>
              </a:rPr>
              <a:t>;</a:t>
            </a:r>
            <a:endParaRPr lang="pl-PL"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30000"/>
              </a:lnSpc>
              <a:spcAft>
                <a:spcPts val="1000"/>
              </a:spcAft>
            </a:pPr>
            <a:r>
              <a:rPr lang="pl-PL" sz="1800" dirty="0">
                <a:effectLst/>
                <a:latin typeface="Calibri" panose="020F0502020204030204" pitchFamily="34" charset="0"/>
                <a:ea typeface="Calibri" panose="020F0502020204030204" pitchFamily="34" charset="0"/>
                <a:cs typeface="Times New Roman" panose="02020603050405020304" pitchFamily="18" charset="0"/>
              </a:rPr>
              <a:t>- wsparcie zakupu art. szkolnych dla uczniów SP32 pochodzących z Ukrainy;</a:t>
            </a:r>
          </a:p>
          <a:p>
            <a:pPr>
              <a:lnSpc>
                <a:spcPct val="130000"/>
              </a:lnSpc>
              <a:spcAft>
                <a:spcPts val="1000"/>
              </a:spcAft>
            </a:pPr>
            <a:r>
              <a:rPr lang="pl-PL" sz="1800" dirty="0">
                <a:effectLst/>
                <a:latin typeface="Calibri" panose="020F0502020204030204" pitchFamily="34" charset="0"/>
                <a:ea typeface="Calibri" panose="020F0502020204030204" pitchFamily="34" charset="0"/>
                <a:cs typeface="Times New Roman" panose="02020603050405020304" pitchFamily="18" charset="0"/>
              </a:rPr>
              <a:t>- zakup środków higienicznych w postaci dezodorantów i żeli pod prysznic dla podopiecznych Centrum Obsługi Placówek Opiekuńczo-Wychowawczych w Białymstoku; </a:t>
            </a:r>
          </a:p>
          <a:p>
            <a:pPr>
              <a:lnSpc>
                <a:spcPct val="130000"/>
              </a:lnSpc>
              <a:spcAft>
                <a:spcPts val="1000"/>
              </a:spcAft>
            </a:pPr>
            <a:r>
              <a:rPr lang="pl-PL" sz="1800" dirty="0">
                <a:effectLst/>
                <a:latin typeface="Calibri" panose="020F0502020204030204" pitchFamily="34" charset="0"/>
                <a:ea typeface="Calibri" panose="020F0502020204030204" pitchFamily="34" charset="0"/>
                <a:cs typeface="Times New Roman" panose="02020603050405020304" pitchFamily="18" charset="0"/>
              </a:rPr>
              <a:t>- zakup artykułów i środków higienicznych w postaci pieluch, podkładów, szamponów, oliwek oraz mokrych chusteczek dla podopiecznych Hospicjum dla Dzieci Fundacji "Pomóż Im";</a:t>
            </a:r>
          </a:p>
          <a:p>
            <a:pPr>
              <a:lnSpc>
                <a:spcPct val="130000"/>
              </a:lnSpc>
              <a:spcAft>
                <a:spcPts val="1000"/>
              </a:spcAft>
            </a:pPr>
            <a:r>
              <a:rPr lang="pl-PL" sz="1800" dirty="0">
                <a:effectLst/>
                <a:latin typeface="Calibri" panose="020F0502020204030204" pitchFamily="34" charset="0"/>
                <a:ea typeface="Calibri" panose="020F0502020204030204" pitchFamily="34" charset="0"/>
                <a:cs typeface="Times New Roman" panose="02020603050405020304" pitchFamily="18" charset="0"/>
              </a:rPr>
              <a:t>- zakup bonu upominkowego do Empiku dla Wolontariusza Roku. </a:t>
            </a:r>
          </a:p>
          <a:p>
            <a:pPr algn="just">
              <a:lnSpc>
                <a:spcPct val="115000"/>
              </a:lnSpc>
              <a:spcAft>
                <a:spcPts val="1000"/>
              </a:spcAft>
            </a:pPr>
            <a:r>
              <a:rPr lang="pl-PL" sz="1800"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30000"/>
              </a:lnSpc>
              <a:spcAft>
                <a:spcPts val="1000"/>
              </a:spcAft>
            </a:pPr>
            <a:endParaRPr lang="pl-PL"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133427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e tekstowe 1">
            <a:extLst>
              <a:ext uri="{FF2B5EF4-FFF2-40B4-BE49-F238E27FC236}">
                <a16:creationId xmlns:a16="http://schemas.microsoft.com/office/drawing/2014/main" id="{2C5249AA-5558-4FE5-90F1-2A702944ABE1}"/>
              </a:ext>
            </a:extLst>
          </p:cNvPr>
          <p:cNvSpPr txBox="1"/>
          <p:nvPr/>
        </p:nvSpPr>
        <p:spPr>
          <a:xfrm>
            <a:off x="0" y="1420427"/>
            <a:ext cx="9436964" cy="1569660"/>
          </a:xfrm>
          <a:prstGeom prst="rect">
            <a:avLst/>
          </a:prstGeom>
          <a:noFill/>
        </p:spPr>
        <p:txBody>
          <a:bodyPr wrap="square" rtlCol="0">
            <a:spAutoFit/>
          </a:bodyPr>
          <a:lstStyle/>
          <a:p>
            <a:pPr algn="ctr"/>
            <a:r>
              <a:rPr lang="pl-PL" sz="2400" dirty="0"/>
              <a:t>Dziękujemy za uwagę </a:t>
            </a:r>
            <a:r>
              <a:rPr lang="pl-PL" sz="2400" dirty="0">
                <a:sym typeface="Wingdings" panose="05000000000000000000" pitchFamily="2" charset="2"/>
              </a:rPr>
              <a:t></a:t>
            </a:r>
          </a:p>
          <a:p>
            <a:pPr algn="ctr"/>
            <a:endParaRPr lang="pl-PL" sz="2400" dirty="0">
              <a:sym typeface="Wingdings" panose="05000000000000000000" pitchFamily="2" charset="2"/>
            </a:endParaRPr>
          </a:p>
          <a:p>
            <a:pPr algn="ctr"/>
            <a:endParaRPr lang="pl-PL" sz="2400" dirty="0">
              <a:sym typeface="Wingdings" panose="05000000000000000000" pitchFamily="2" charset="2"/>
            </a:endParaRPr>
          </a:p>
          <a:p>
            <a:pPr algn="ctr"/>
            <a:r>
              <a:rPr lang="pl-PL" sz="2400" dirty="0">
                <a:sym typeface="Wingdings" panose="05000000000000000000" pitchFamily="2" charset="2"/>
              </a:rPr>
              <a:t>Szkolne Koło Wolontariatu </a:t>
            </a:r>
            <a:endParaRPr lang="pl-PL" sz="2400" dirty="0"/>
          </a:p>
        </p:txBody>
      </p:sp>
      <p:pic>
        <p:nvPicPr>
          <p:cNvPr id="6" name="Obraz 5">
            <a:extLst>
              <a:ext uri="{FF2B5EF4-FFF2-40B4-BE49-F238E27FC236}">
                <a16:creationId xmlns:a16="http://schemas.microsoft.com/office/drawing/2014/main" id="{77982AFC-CE41-6FEF-0761-FC191FF021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28369" y="556972"/>
            <a:ext cx="5884574" cy="5884574"/>
          </a:xfrm>
          <a:prstGeom prst="rect">
            <a:avLst/>
          </a:prstGeom>
        </p:spPr>
      </p:pic>
    </p:spTree>
    <p:extLst>
      <p:ext uri="{BB962C8B-B14F-4D97-AF65-F5344CB8AC3E}">
        <p14:creationId xmlns:p14="http://schemas.microsoft.com/office/powerpoint/2010/main" val="453395861"/>
      </p:ext>
    </p:extLst>
  </p:cSld>
  <p:clrMapOvr>
    <a:masterClrMapping/>
  </p:clrMapOvr>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270</TotalTime>
  <Words>741</Words>
  <Application>Microsoft Office PowerPoint</Application>
  <PresentationFormat>Panoramiczny</PresentationFormat>
  <Paragraphs>50</Paragraphs>
  <Slides>18</Slides>
  <Notes>0</Notes>
  <HiddenSlides>0</HiddenSlides>
  <MMClips>0</MMClips>
  <ScaleCrop>false</ScaleCrop>
  <HeadingPairs>
    <vt:vector size="6" baseType="variant">
      <vt:variant>
        <vt:lpstr>Używane czcionki</vt:lpstr>
      </vt:variant>
      <vt:variant>
        <vt:i4>3</vt:i4>
      </vt:variant>
      <vt:variant>
        <vt:lpstr>Motyw</vt:lpstr>
      </vt:variant>
      <vt:variant>
        <vt:i4>1</vt:i4>
      </vt:variant>
      <vt:variant>
        <vt:lpstr>Tytuły slajdów</vt:lpstr>
      </vt:variant>
      <vt:variant>
        <vt:i4>18</vt:i4>
      </vt:variant>
    </vt:vector>
  </HeadingPairs>
  <TitlesOfParts>
    <vt:vector size="22" baseType="lpstr">
      <vt:lpstr>Arial</vt:lpstr>
      <vt:lpstr>Calibri</vt:lpstr>
      <vt:lpstr>Calibri Light</vt:lpstr>
      <vt:lpstr>Motyw pakietu Office</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Prezentacja programu PowerPoint</dc:title>
  <dc:creator>Urszula Rogalewska</dc:creator>
  <cp:lastModifiedBy>Urszula Rogalewska</cp:lastModifiedBy>
  <cp:revision>54</cp:revision>
  <dcterms:created xsi:type="dcterms:W3CDTF">2021-06-13T11:42:48Z</dcterms:created>
  <dcterms:modified xsi:type="dcterms:W3CDTF">2022-08-26T14:12:56Z</dcterms:modified>
</cp:coreProperties>
</file>