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2D4D28-1A47-4A64-872A-59DA80246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C08AD50-8CE4-436E-805A-A48FF46DB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563EE2-13C7-497F-BE75-4DBD22EEA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B3728-828E-4A80-AB17-CBFAD4E1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BFD1252-167A-476B-B269-4A9ADBCA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935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48B79B-63A3-4BDF-9341-42E919B3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BA87EE-388D-4916-B6BC-0934B8BB1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9B2300-3926-4907-B0C5-96E8CC43C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91EAA5-4139-4A4C-B0E4-85F91EE3F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48B49F-0861-4405-B9C0-D62328C8A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18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7560D8-7369-40CD-8E8F-E1095F9A9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96EA6E7-6E13-4476-B363-63AA7AB41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5D0D4E-58FF-4F50-A554-2F100699E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0B3298-FBDF-445C-9F30-057A26BF8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D10661-7CDE-4E55-B17A-1CE383853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053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4B8AB2-ED3F-4712-B0A9-E8CA956D6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9201A3-1FDC-489E-80A1-DED3D3A81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649759-3108-487C-ABC3-DBBD81FAA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C8B15CE-702B-4D03-9D32-4114C441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BA09FE4-1ABE-42D4-8434-FB8F41DA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23D1D99-2B8B-4A09-884C-DE2EEDCA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528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8A74B9-A201-40D8-9539-A7A0B1359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39F5DC-B805-4A7F-AF8A-6519B29F6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157A61A-E73F-4C90-B1F0-BF8CB65DC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67DE316-EA2B-4E6D-A59F-86112C436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0DD5545-C2E8-4F41-BEAB-A8BAEB0DF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7E8441D-D8A1-45D8-9BDB-4F8AC3FFA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1CEA653-212B-4566-BDEF-824BB7B7A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B8F70F5-CCA8-4DFC-8B53-032E24667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635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8EEF8B-7EBD-4858-8A46-163698A08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5219C66-3757-489D-801F-1345E31C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1607615-59AC-4DD8-9F3B-52E5034F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2FB206B-ACCF-4232-9613-F0E858E2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201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DD55AC-A11E-4AD2-B1DA-9FFEEF2DF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FB2865-1894-4A9E-8C55-C5DDD7AA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568B47A-20F3-4C23-ADB2-7EB500058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08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BF818B-70AE-4412-9A7C-FE1DB3B15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A33257-C92A-47B8-9177-35708BFD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0064FD3-103B-41A7-BCB0-9E978CBAB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967481A-6003-4FDB-AC65-B8C561BD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E036CEB-9AE0-44ED-AB76-E1ABF12A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515A469-D7EA-41E7-B4E3-1301FE4F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3047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0C63EE-C430-47CA-B7C8-6D51BDCF6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84D2B9B-0BD3-4801-92BA-0CE35A618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09E79B9-426D-4C48-8951-3E5250CD4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EA58844-178A-40C1-B3B8-493156FE0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0ED974F-BB1B-4870-A219-D792B8303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716A74F-5DCC-437A-88AB-5F273B31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961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A58BFE-EDBB-4DB9-99B4-147F6B36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52AB31C-9443-4FC2-93F3-F0854DEC7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7FE29DC-0044-4B56-8914-CC3C88988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9607FB5-D595-4B9A-A7D7-7090729EB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99D2173-09F3-46FD-9151-7EE54BF64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90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FAAF3CE-75F5-4ECE-AD61-1203B017A2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BEC4481-656C-4F27-AA41-E0A2B7C9F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C70FB8-0FC5-4673-994E-A22CE98A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B3B2AA6-CC32-48E3-9D16-682F9D27D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EFC41D-4CA8-4F5F-8903-ED5F7CF8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58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329DED4-0A44-4DE0-A817-3A9FD6BA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A03286-46A7-4404-B381-4C73F6E6B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6392CD-24DB-456A-9117-FB0E114EE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C5B70-BF24-4453-8276-FD718402EDB1}" type="datetimeFigureOut">
              <a:rPr lang="pl-PL" smtClean="0"/>
              <a:t>13.06.2021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11BA48-A0B9-4DAC-A72D-898DED83AA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31B59F-7F81-4759-BFC0-3ED17103C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670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BE038D0-36C5-43C4-A060-81FD58E1F529}"/>
              </a:ext>
            </a:extLst>
          </p:cNvPr>
          <p:cNvSpPr txBox="1"/>
          <p:nvPr/>
        </p:nvSpPr>
        <p:spPr>
          <a:xfrm>
            <a:off x="2147454" y="929533"/>
            <a:ext cx="7897091" cy="209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4000" b="1" dirty="0"/>
              <a:t>Szkolne Koło Wolontariatu </a:t>
            </a:r>
          </a:p>
          <a:p>
            <a:pPr algn="ctr">
              <a:lnSpc>
                <a:spcPct val="130000"/>
              </a:lnSpc>
            </a:pPr>
            <a:r>
              <a:rPr lang="pl-PL" sz="2800" dirty="0"/>
              <a:t>Działania podejmowane</a:t>
            </a:r>
          </a:p>
          <a:p>
            <a:pPr algn="ctr">
              <a:lnSpc>
                <a:spcPct val="130000"/>
              </a:lnSpc>
            </a:pPr>
            <a:r>
              <a:rPr lang="pl-PL" sz="2800" dirty="0"/>
              <a:t>w roku szkolnym 2020/2021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0F779A6-A69C-4C10-A380-8FFCAFBEF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372" y="3497849"/>
            <a:ext cx="4383807" cy="17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A128F44-7E50-4E06-B648-6151FD37967A}"/>
              </a:ext>
            </a:extLst>
          </p:cNvPr>
          <p:cNvSpPr txBox="1"/>
          <p:nvPr/>
        </p:nvSpPr>
        <p:spPr>
          <a:xfrm>
            <a:off x="5885906" y="1728268"/>
            <a:ext cx="5166793" cy="3200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spcAft>
                <a:spcPts val="1000"/>
              </a:spcAft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Akcja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charytatywna, której celem była zbiórka żywności osobom ubogim, starszym i samotnym – podopiecznym Centrum Pomocy Samarytanin. </a:t>
            </a:r>
          </a:p>
          <a:p>
            <a:pPr lvl="0" algn="just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akcji brała udział cała społeczność szkolna, jednakże największym zaangażowaniem wykazała się klasa 2b wraz z wychowawcą – Panią Zofią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Słapińską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 algn="just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Zebrana żywność, w październiku, została przekazana do Caritasu.  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C01F29-E5AF-4628-9295-F927B40EEF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0" r="6180"/>
          <a:stretch/>
        </p:blipFill>
        <p:spPr>
          <a:xfrm>
            <a:off x="479394" y="516653"/>
            <a:ext cx="3355660" cy="306992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AD13BB3-578D-4217-87E9-75C461F9D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037" y="3328514"/>
            <a:ext cx="2993618" cy="3012833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85F7E93F-6678-4358-A2C2-CDF1C94EF8A2}"/>
              </a:ext>
            </a:extLst>
          </p:cNvPr>
          <p:cNvSpPr txBox="1"/>
          <p:nvPr/>
        </p:nvSpPr>
        <p:spPr>
          <a:xfrm>
            <a:off x="6615781" y="689129"/>
            <a:ext cx="5403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„Torba Samarytanka” </a:t>
            </a:r>
          </a:p>
        </p:txBody>
      </p:sp>
    </p:spTree>
    <p:extLst>
      <p:ext uri="{BB962C8B-B14F-4D97-AF65-F5344CB8AC3E}">
        <p14:creationId xmlns:p14="http://schemas.microsoft.com/office/powerpoint/2010/main" val="3103622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60CE3722-4EF4-4272-A167-B083D174EC13}"/>
              </a:ext>
            </a:extLst>
          </p:cNvPr>
          <p:cNvSpPr txBox="1"/>
          <p:nvPr/>
        </p:nvSpPr>
        <p:spPr>
          <a:xfrm>
            <a:off x="5532007" y="1183903"/>
            <a:ext cx="4678532" cy="3146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1000"/>
              </a:spcAft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października do końca listopada Wolontariusze zbierali  żołędzie dla zwierząt przebywających w Białostockim Akcent ZOO. </a:t>
            </a:r>
          </a:p>
          <a:p>
            <a:pPr algn="just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Wspólnie zebrali ok. 10 kg (limit narzucony przez </a:t>
            </a:r>
            <a:r>
              <a:rPr lang="pl-PL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Akcent ZOO)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żołędzi, które są jesiennym przysmakiem m.in. jeleni, danieli, żubra czy dzików.</a:t>
            </a: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1A0D2E2-2C12-47B7-88C9-C4CD60693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98" y="1227978"/>
            <a:ext cx="3276385" cy="3792045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0FB40B4A-6E17-4FF0-B1FE-B1F37F8AE238}"/>
              </a:ext>
            </a:extLst>
          </p:cNvPr>
          <p:cNvSpPr txBox="1"/>
          <p:nvPr/>
        </p:nvSpPr>
        <p:spPr>
          <a:xfrm>
            <a:off x="6761566" y="453047"/>
            <a:ext cx="2512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„Żołędzie”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DB633F4-8A9D-42A4-99F3-A45425BA4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9" t="12950" r="9189" b="13277"/>
          <a:stretch/>
        </p:blipFill>
        <p:spPr>
          <a:xfrm rot="10800000">
            <a:off x="6428653" y="4137958"/>
            <a:ext cx="3178207" cy="250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4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6DA86D21-D8A5-4149-BDAD-AF13E54BE6F8}"/>
              </a:ext>
            </a:extLst>
          </p:cNvPr>
          <p:cNvSpPr txBox="1"/>
          <p:nvPr/>
        </p:nvSpPr>
        <p:spPr>
          <a:xfrm>
            <a:off x="6187736" y="1899822"/>
            <a:ext cx="4962617" cy="2890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październiku i listopadzie Wolontariusze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domach zrobili pocztówki bożonarodzeniowe. Część z nich, z odręcznie wypisanymi życzeniami, została przekazana podopiecznym Domu Pomocy Społecznej Zgromadzenia Sióstr Franciszkanek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Cierpiących w Białymstoku. Pozostałe „czekają” na przyszłoroczny kiermasz bożonarodzeniowy. </a:t>
            </a:r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C2750CD-FA24-4C02-A32F-40CEA877349B}"/>
              </a:ext>
            </a:extLst>
          </p:cNvPr>
          <p:cNvSpPr txBox="1"/>
          <p:nvPr/>
        </p:nvSpPr>
        <p:spPr>
          <a:xfrm>
            <a:off x="6545801" y="834501"/>
            <a:ext cx="5805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„Pocztówka bożonarodzeniowa”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74A8A5E-8C7C-469B-994D-9B75DC13C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42" y="1584834"/>
            <a:ext cx="5308847" cy="3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74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97878E37-C367-48FD-BCB5-8B7B53A18627}"/>
              </a:ext>
            </a:extLst>
          </p:cNvPr>
          <p:cNvSpPr txBox="1"/>
          <p:nvPr/>
        </p:nvSpPr>
        <p:spPr>
          <a:xfrm>
            <a:off x="6684885" y="1495650"/>
            <a:ext cx="4003828" cy="386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zbliżających się Świat Bożego Narodzenia Wolontariusze zorganizowali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swoich domach i wśród znajomych zbiórkę czekolad. </a:t>
            </a:r>
          </a:p>
          <a:p>
            <a:pPr algn="just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Słodkie upominki wraz z kartkami bożonarodzeniowymi zostały przekazane podopiecznym Domu Pomocy Społecznej Zgromadzenia Sióstr Franciszkanek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Cierpiących w Białymstoku. </a:t>
            </a:r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816B199-671D-4A99-8450-8E39568D0BC2}"/>
              </a:ext>
            </a:extLst>
          </p:cNvPr>
          <p:cNvSpPr txBox="1"/>
          <p:nvPr/>
        </p:nvSpPr>
        <p:spPr>
          <a:xfrm>
            <a:off x="6844684" y="639192"/>
            <a:ext cx="542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„Czekolada dla seniora”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2A0C3B3-1191-4B68-B868-31D9015F2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44" y="1482246"/>
            <a:ext cx="5424256" cy="375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47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50810C5-C359-48D5-BBCF-7F467B615BA8}"/>
              </a:ext>
            </a:extLst>
          </p:cNvPr>
          <p:cNvSpPr txBox="1"/>
          <p:nvPr/>
        </p:nvSpPr>
        <p:spPr>
          <a:xfrm>
            <a:off x="5242517" y="1379619"/>
            <a:ext cx="5228442" cy="2066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 Świętami Bożego Narodzenia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Wolontariusze zorganizowali także zbiórkę karmy dla psów. </a:t>
            </a:r>
          </a:p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Zebrana żywność została przekazana podopiecznym Schroniska dla Zwierząt w Białymstoku. 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BBDCEB2-8844-4DC9-9112-244152C1D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946" y="3671870"/>
            <a:ext cx="3988039" cy="246758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164F089-A98A-4915-9974-344689A34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01" y="597151"/>
            <a:ext cx="3988039" cy="5712781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39A45CDD-6810-4803-A5EE-67753B22BC78}"/>
              </a:ext>
            </a:extLst>
          </p:cNvPr>
          <p:cNvSpPr txBox="1"/>
          <p:nvPr/>
        </p:nvSpPr>
        <p:spPr>
          <a:xfrm>
            <a:off x="5968483" y="597151"/>
            <a:ext cx="4864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„Paczka dla szczeniaczka” </a:t>
            </a:r>
          </a:p>
        </p:txBody>
      </p:sp>
    </p:spTree>
    <p:extLst>
      <p:ext uri="{BB962C8B-B14F-4D97-AF65-F5344CB8AC3E}">
        <p14:creationId xmlns:p14="http://schemas.microsoft.com/office/powerpoint/2010/main" val="2911374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6CE71016-4EE2-481A-8471-725B7F3CD212}"/>
              </a:ext>
            </a:extLst>
          </p:cNvPr>
          <p:cNvSpPr txBox="1"/>
          <p:nvPr/>
        </p:nvSpPr>
        <p:spPr>
          <a:xfrm>
            <a:off x="6934938" y="861135"/>
            <a:ext cx="3311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„Kartka dla Pana Józefa”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566BAF8-2A3D-4C78-9401-6F912C932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6" y="1606860"/>
            <a:ext cx="5243743" cy="3932807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BF5DC11-1D82-4D4E-B4DB-3B1293966321}"/>
              </a:ext>
            </a:extLst>
          </p:cNvPr>
          <p:cNvSpPr txBox="1"/>
          <p:nvPr/>
        </p:nvSpPr>
        <p:spPr>
          <a:xfrm>
            <a:off x="6356411" y="2068497"/>
            <a:ext cx="4880131" cy="2352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1000"/>
              </a:spcAft>
            </a:pPr>
            <a:r>
              <a:rPr lang="pl-PL" dirty="0"/>
              <a:t>W styczniu Wolontariusze włączyli się w akcję prowadzoną na Facebooku </a:t>
            </a:r>
            <a:r>
              <a:rPr lang="pl-PL" dirty="0">
                <a:effectLst/>
              </a:rPr>
              <a:t>"Kartka Urodzinowa dla Pana Józefa Przedpełskiego". </a:t>
            </a:r>
          </a:p>
          <a:p>
            <a:pPr algn="just">
              <a:lnSpc>
                <a:spcPct val="130000"/>
              </a:lnSpc>
              <a:spcAft>
                <a:spcPts val="1000"/>
              </a:spcAft>
            </a:pPr>
            <a:r>
              <a:rPr lang="pl-PL" dirty="0">
                <a:effectLst/>
              </a:rPr>
              <a:t>Pan Józef, weteran kampanii wrześniowej, Powstaniec Warszawski  i najstarszy polski youtuber, 8 lutego 2021r. obchodził 100 urodziny. 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0971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E8CE8ECE-8A06-4068-A8C4-9D61D3891DF6}"/>
              </a:ext>
            </a:extLst>
          </p:cNvPr>
          <p:cNvSpPr txBox="1"/>
          <p:nvPr/>
        </p:nvSpPr>
        <p:spPr>
          <a:xfrm>
            <a:off x="6933462" y="1669002"/>
            <a:ext cx="300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„Walentynki 2021”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BAC10F9-407D-440A-8028-3F1762CCC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194" y="1750564"/>
            <a:ext cx="5055833" cy="379187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20E0ECB3-74E3-4CED-A995-0A2CC64D7FBA}"/>
              </a:ext>
            </a:extLst>
          </p:cNvPr>
          <p:cNvSpPr txBox="1"/>
          <p:nvPr/>
        </p:nvSpPr>
        <p:spPr>
          <a:xfrm>
            <a:off x="5681708" y="2677191"/>
            <a:ext cx="5388745" cy="11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 lutym Wolontariusze zrobili w domach kartki walentynkowe, które wraz z „serduszkowymi” lizakami zostały przekazane podopiecznym świetlicy szkolnej. </a:t>
            </a:r>
          </a:p>
        </p:txBody>
      </p:sp>
    </p:spTree>
    <p:extLst>
      <p:ext uri="{BB962C8B-B14F-4D97-AF65-F5344CB8AC3E}">
        <p14:creationId xmlns:p14="http://schemas.microsoft.com/office/powerpoint/2010/main" val="1361795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8C9F5EB9-4A5B-42FD-8EFA-CCCBC97911EA}"/>
              </a:ext>
            </a:extLst>
          </p:cNvPr>
          <p:cNvSpPr txBox="1"/>
          <p:nvPr/>
        </p:nvSpPr>
        <p:spPr>
          <a:xfrm>
            <a:off x="7048870" y="1233996"/>
            <a:ext cx="2219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„8 marca 2021”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308CC46-A1F7-4BC5-BBE0-657D11E88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11" y="1305017"/>
            <a:ext cx="4622306" cy="346673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D3D8436-6530-4FF1-94B5-5C8D7DAABE92}"/>
              </a:ext>
            </a:extLst>
          </p:cNvPr>
          <p:cNvSpPr txBox="1"/>
          <p:nvPr/>
        </p:nvSpPr>
        <p:spPr>
          <a:xfrm>
            <a:off x="6096000" y="2329511"/>
            <a:ext cx="5146089" cy="11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 marcu Wolontariusze, z okazji Dnia Kobiet </a:t>
            </a:r>
            <a:br>
              <a:rPr lang="pl-PL" dirty="0"/>
            </a:br>
            <a:r>
              <a:rPr lang="pl-PL" dirty="0"/>
              <a:t>i Dnia Mężczyzn,  przekazali podopiecznym świetlicy szkolnej symboliczne kwiaty oraz cukierki. </a:t>
            </a:r>
          </a:p>
        </p:txBody>
      </p:sp>
    </p:spTree>
    <p:extLst>
      <p:ext uri="{BB962C8B-B14F-4D97-AF65-F5344CB8AC3E}">
        <p14:creationId xmlns:p14="http://schemas.microsoft.com/office/powerpoint/2010/main" val="2738633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58B09FF-73C3-466C-913D-448D701E4F09}"/>
              </a:ext>
            </a:extLst>
          </p:cNvPr>
          <p:cNvSpPr txBox="1"/>
          <p:nvPr/>
        </p:nvSpPr>
        <p:spPr>
          <a:xfrm>
            <a:off x="4943107" y="518179"/>
            <a:ext cx="6359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„Kartka Wielkanocna”; „Czekolada dla seniora”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A713D38-62EE-4729-89D9-ED7580FC0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66" y="1191858"/>
            <a:ext cx="4608744" cy="345655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90F0E48-57A6-43D8-A062-A5FDF8975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639" y="3657600"/>
            <a:ext cx="3945252" cy="2958939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C4F803C-228F-4CC1-B66E-C62FF6060787}"/>
              </a:ext>
            </a:extLst>
          </p:cNvPr>
          <p:cNvSpPr txBox="1"/>
          <p:nvPr/>
        </p:nvSpPr>
        <p:spPr>
          <a:xfrm>
            <a:off x="4596639" y="1208444"/>
            <a:ext cx="7190914" cy="199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1000"/>
              </a:spcAft>
            </a:pPr>
            <a:r>
              <a:rPr lang="pl-PL" dirty="0"/>
              <a:t>Z okazji Świat Wielkanocnych Wolontariusze przygotowali w domach pocztówki wielkanocne oraz zorganizowali zbiórkę czekolad. </a:t>
            </a:r>
          </a:p>
          <a:p>
            <a:pPr algn="just">
              <a:lnSpc>
                <a:spcPct val="130000"/>
              </a:lnSpc>
              <a:spcAft>
                <a:spcPts val="1000"/>
              </a:spcAft>
            </a:pPr>
            <a:r>
              <a:rPr lang="pl-PL" dirty="0"/>
              <a:t>Kartki wielkanocne z odręcznie wypisanymi życzeniami wraz z czekoladami ponownie trafiły do podopiecznych </a:t>
            </a:r>
            <a:r>
              <a:rPr lang="pl-P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Domu Pomocy Społecznej Zgromadzenia Sióstr Franciszkanek od Cierpiących w Białymstoku.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9925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54D86A1-02FA-4A98-90B2-B7BD099A5244}"/>
              </a:ext>
            </a:extLst>
          </p:cNvPr>
          <p:cNvSpPr txBox="1"/>
          <p:nvPr/>
        </p:nvSpPr>
        <p:spPr>
          <a:xfrm>
            <a:off x="7102135" y="1393766"/>
            <a:ext cx="3062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„Dzień Dziecka 2021”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9EDAB70-77A4-48AA-8C0C-1B8E61D66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68" y="1145218"/>
            <a:ext cx="4748427" cy="437225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91B6B3D-3883-43B1-8BEA-ED1E53C78DEB}"/>
              </a:ext>
            </a:extLst>
          </p:cNvPr>
          <p:cNvSpPr txBox="1"/>
          <p:nvPr/>
        </p:nvSpPr>
        <p:spPr>
          <a:xfrm>
            <a:off x="6223246" y="2111517"/>
            <a:ext cx="4820575" cy="150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 czerwcu, z okazji Dnia Dziecka, podopieczni świetlicy szkolnej zostali obdarowaniu cukierkami oraz własnoręcznie przygotowanymi zakładkami do książek. </a:t>
            </a:r>
          </a:p>
        </p:txBody>
      </p:sp>
    </p:spTree>
    <p:extLst>
      <p:ext uri="{BB962C8B-B14F-4D97-AF65-F5344CB8AC3E}">
        <p14:creationId xmlns:p14="http://schemas.microsoft.com/office/powerpoint/2010/main" val="1019792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2C5249AA-5558-4FE5-90F1-2A702944ABE1}"/>
              </a:ext>
            </a:extLst>
          </p:cNvPr>
          <p:cNvSpPr txBox="1"/>
          <p:nvPr/>
        </p:nvSpPr>
        <p:spPr>
          <a:xfrm>
            <a:off x="1260629" y="1597981"/>
            <a:ext cx="9436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Dziękujemy za uwagę </a:t>
            </a:r>
            <a:r>
              <a:rPr lang="pl-PL" sz="2400" dirty="0">
                <a:sym typeface="Wingdings" panose="05000000000000000000" pitchFamily="2" charset="2"/>
              </a:rPr>
              <a:t></a:t>
            </a:r>
          </a:p>
          <a:p>
            <a:pPr algn="ctr"/>
            <a:endParaRPr lang="pl-PL" sz="2400" dirty="0">
              <a:sym typeface="Wingdings" panose="05000000000000000000" pitchFamily="2" charset="2"/>
            </a:endParaRPr>
          </a:p>
          <a:p>
            <a:pPr algn="ctr"/>
            <a:r>
              <a:rPr lang="pl-PL" sz="2400" dirty="0">
                <a:sym typeface="Wingdings" panose="05000000000000000000" pitchFamily="2" charset="2"/>
              </a:rPr>
              <a:t>Szkolne Koło Wolontariatu </a:t>
            </a:r>
            <a:endParaRPr lang="pl-PL" sz="24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8A50E39-75C5-480D-A2B2-79BAF97B2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213" y="2512381"/>
            <a:ext cx="6364258" cy="154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9586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419</Words>
  <Application>Microsoft Office PowerPoint</Application>
  <PresentationFormat>Panoramiczny</PresentationFormat>
  <Paragraphs>33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Urszula Rogalewska</dc:creator>
  <cp:lastModifiedBy>Urszula Rogalewska</cp:lastModifiedBy>
  <cp:revision>23</cp:revision>
  <dcterms:created xsi:type="dcterms:W3CDTF">2021-06-13T11:42:48Z</dcterms:created>
  <dcterms:modified xsi:type="dcterms:W3CDTF">2021-06-13T13:42:54Z</dcterms:modified>
</cp:coreProperties>
</file>