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21" r:id="rId1"/>
  </p:sldMasterIdLst>
  <p:sldIdLst>
    <p:sldId id="256" r:id="rId2"/>
    <p:sldId id="258" r:id="rId3"/>
    <p:sldId id="271" r:id="rId4"/>
    <p:sldId id="272" r:id="rId5"/>
    <p:sldId id="260" r:id="rId6"/>
    <p:sldId id="261" r:id="rId7"/>
    <p:sldId id="268" r:id="rId8"/>
    <p:sldId id="264" r:id="rId9"/>
    <p:sldId id="265" r:id="rId10"/>
    <p:sldId id="267" r:id="rId11"/>
    <p:sldId id="269" r:id="rId12"/>
    <p:sldId id="270" r:id="rId13"/>
    <p:sldId id="263" r:id="rId14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E3E3912-220A-BF65-A02C-EFE62D2D11D0}" v="86" dt="2025-03-02T09:54:38.35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128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ata.ww@gazeta.pl" userId="9904e03c8e34fefc" providerId="Windows Live" clId="Web-{834BE273-34B8-89D6-AA5C-BA771A6DA538}"/>
    <pc:docChg chg="addSld delSld modSld">
      <pc:chgData name="beata.ww@gazeta.pl" userId="9904e03c8e34fefc" providerId="Windows Live" clId="Web-{834BE273-34B8-89D6-AA5C-BA771A6DA538}" dt="2025-02-18T17:28:53.044" v="113" actId="20577"/>
      <pc:docMkLst>
        <pc:docMk/>
      </pc:docMkLst>
      <pc:sldChg chg="modSp new">
        <pc:chgData name="beata.ww@gazeta.pl" userId="9904e03c8e34fefc" providerId="Windows Live" clId="Web-{834BE273-34B8-89D6-AA5C-BA771A6DA538}" dt="2025-02-18T17:17:31.521" v="9" actId="14100"/>
        <pc:sldMkLst>
          <pc:docMk/>
          <pc:sldMk cId="943715028" sldId="271"/>
        </pc:sldMkLst>
        <pc:spChg chg="mod">
          <ac:chgData name="beata.ww@gazeta.pl" userId="9904e03c8e34fefc" providerId="Windows Live" clId="Web-{834BE273-34B8-89D6-AA5C-BA771A6DA538}" dt="2025-02-18T17:17:31.521" v="9" actId="14100"/>
          <ac:spMkLst>
            <pc:docMk/>
            <pc:sldMk cId="943715028" sldId="271"/>
            <ac:spMk id="2" creationId="{8897FF5D-39A1-C416-1F9A-C413C69BB6DC}"/>
          </ac:spMkLst>
        </pc:spChg>
        <pc:spChg chg="mod">
          <ac:chgData name="beata.ww@gazeta.pl" userId="9904e03c8e34fefc" providerId="Windows Live" clId="Web-{834BE273-34B8-89D6-AA5C-BA771A6DA538}" dt="2025-02-18T17:17:25.396" v="8" actId="14100"/>
          <ac:spMkLst>
            <pc:docMk/>
            <pc:sldMk cId="943715028" sldId="271"/>
            <ac:spMk id="3" creationId="{F5EAB123-49C2-AD95-6EF6-F955044B0471}"/>
          </ac:spMkLst>
        </pc:spChg>
      </pc:sldChg>
      <pc:sldChg chg="addSp delSp new del">
        <pc:chgData name="beata.ww@gazeta.pl" userId="9904e03c8e34fefc" providerId="Windows Live" clId="Web-{834BE273-34B8-89D6-AA5C-BA771A6DA538}" dt="2025-02-18T17:10:53.289" v="3"/>
        <pc:sldMkLst>
          <pc:docMk/>
          <pc:sldMk cId="1411680800" sldId="271"/>
        </pc:sldMkLst>
        <pc:spChg chg="add del">
          <ac:chgData name="beata.ww@gazeta.pl" userId="9904e03c8e34fefc" providerId="Windows Live" clId="Web-{834BE273-34B8-89D6-AA5C-BA771A6DA538}" dt="2025-02-18T17:10:52.742" v="2"/>
          <ac:spMkLst>
            <pc:docMk/>
            <pc:sldMk cId="1411680800" sldId="271"/>
            <ac:spMk id="2" creationId="{926BE196-F429-FB0B-307C-D4A1359E41CB}"/>
          </ac:spMkLst>
        </pc:spChg>
      </pc:sldChg>
      <pc:sldChg chg="modSp new del">
        <pc:chgData name="beata.ww@gazeta.pl" userId="9904e03c8e34fefc" providerId="Windows Live" clId="Web-{834BE273-34B8-89D6-AA5C-BA771A6DA538}" dt="2025-02-18T17:17:56.725" v="45"/>
        <pc:sldMkLst>
          <pc:docMk/>
          <pc:sldMk cId="3411112843" sldId="272"/>
        </pc:sldMkLst>
        <pc:spChg chg="mod">
          <ac:chgData name="beata.ww@gazeta.pl" userId="9904e03c8e34fefc" providerId="Windows Live" clId="Web-{834BE273-34B8-89D6-AA5C-BA771A6DA538}" dt="2025-02-18T17:17:54.303" v="44" actId="20577"/>
          <ac:spMkLst>
            <pc:docMk/>
            <pc:sldMk cId="3411112843" sldId="272"/>
            <ac:spMk id="2" creationId="{F945820B-C62E-9B83-C073-B8FDF2032CB0}"/>
          </ac:spMkLst>
        </pc:spChg>
      </pc:sldChg>
      <pc:sldChg chg="modSp new">
        <pc:chgData name="beata.ww@gazeta.pl" userId="9904e03c8e34fefc" providerId="Windows Live" clId="Web-{834BE273-34B8-89D6-AA5C-BA771A6DA538}" dt="2025-02-18T17:25:39.459" v="97" actId="20577"/>
        <pc:sldMkLst>
          <pc:docMk/>
          <pc:sldMk cId="3592209524" sldId="272"/>
        </pc:sldMkLst>
        <pc:spChg chg="mod">
          <ac:chgData name="beata.ww@gazeta.pl" userId="9904e03c8e34fefc" providerId="Windows Live" clId="Web-{834BE273-34B8-89D6-AA5C-BA771A6DA538}" dt="2025-02-18T17:25:39.459" v="97" actId="20577"/>
          <ac:spMkLst>
            <pc:docMk/>
            <pc:sldMk cId="3592209524" sldId="272"/>
            <ac:spMk id="2" creationId="{C6573137-A180-EF26-EFB8-100B274E2604}"/>
          </ac:spMkLst>
        </pc:spChg>
        <pc:spChg chg="mod">
          <ac:chgData name="beata.ww@gazeta.pl" userId="9904e03c8e34fefc" providerId="Windows Live" clId="Web-{834BE273-34B8-89D6-AA5C-BA771A6DA538}" dt="2025-02-18T17:22:21.937" v="79" actId="20577"/>
          <ac:spMkLst>
            <pc:docMk/>
            <pc:sldMk cId="3592209524" sldId="272"/>
            <ac:spMk id="3" creationId="{D311A585-D2EF-E3E3-0099-8390D002FBA4}"/>
          </ac:spMkLst>
        </pc:spChg>
      </pc:sldChg>
      <pc:sldChg chg="modSp new">
        <pc:chgData name="beata.ww@gazeta.pl" userId="9904e03c8e34fefc" providerId="Windows Live" clId="Web-{834BE273-34B8-89D6-AA5C-BA771A6DA538}" dt="2025-02-18T17:26:45.540" v="101" actId="20577"/>
        <pc:sldMkLst>
          <pc:docMk/>
          <pc:sldMk cId="4132212302" sldId="273"/>
        </pc:sldMkLst>
        <pc:spChg chg="mod">
          <ac:chgData name="beata.ww@gazeta.pl" userId="9904e03c8e34fefc" providerId="Windows Live" clId="Web-{834BE273-34B8-89D6-AA5C-BA771A6DA538}" dt="2025-02-18T17:26:45.540" v="101" actId="20577"/>
          <ac:spMkLst>
            <pc:docMk/>
            <pc:sldMk cId="4132212302" sldId="273"/>
            <ac:spMk id="2" creationId="{98ED0E75-D4A6-4A3C-50FF-4175CEE92695}"/>
          </ac:spMkLst>
        </pc:spChg>
        <pc:spChg chg="mod">
          <ac:chgData name="beata.ww@gazeta.pl" userId="9904e03c8e34fefc" providerId="Windows Live" clId="Web-{834BE273-34B8-89D6-AA5C-BA771A6DA538}" dt="2025-02-18T17:26:28.946" v="98" actId="20577"/>
          <ac:spMkLst>
            <pc:docMk/>
            <pc:sldMk cId="4132212302" sldId="273"/>
            <ac:spMk id="3" creationId="{2D75F893-1056-34AE-695E-2146A3AAD017}"/>
          </ac:spMkLst>
        </pc:spChg>
      </pc:sldChg>
      <pc:sldChg chg="modSp add replId">
        <pc:chgData name="beata.ww@gazeta.pl" userId="9904e03c8e34fefc" providerId="Windows Live" clId="Web-{834BE273-34B8-89D6-AA5C-BA771A6DA538}" dt="2025-02-18T17:27:57.886" v="109" actId="20577"/>
        <pc:sldMkLst>
          <pc:docMk/>
          <pc:sldMk cId="3803643257" sldId="274"/>
        </pc:sldMkLst>
        <pc:spChg chg="mod">
          <ac:chgData name="beata.ww@gazeta.pl" userId="9904e03c8e34fefc" providerId="Windows Live" clId="Web-{834BE273-34B8-89D6-AA5C-BA771A6DA538}" dt="2025-02-18T17:27:52.417" v="108" actId="20577"/>
          <ac:spMkLst>
            <pc:docMk/>
            <pc:sldMk cId="3803643257" sldId="274"/>
            <ac:spMk id="2" creationId="{80C7465C-EDA7-E0B0-3000-E8463BD3F805}"/>
          </ac:spMkLst>
        </pc:spChg>
        <pc:spChg chg="mod">
          <ac:chgData name="beata.ww@gazeta.pl" userId="9904e03c8e34fefc" providerId="Windows Live" clId="Web-{834BE273-34B8-89D6-AA5C-BA771A6DA538}" dt="2025-02-18T17:27:57.886" v="109" actId="20577"/>
          <ac:spMkLst>
            <pc:docMk/>
            <pc:sldMk cId="3803643257" sldId="274"/>
            <ac:spMk id="3" creationId="{A56DBC00-E340-196C-691E-95C0B217BD75}"/>
          </ac:spMkLst>
        </pc:spChg>
      </pc:sldChg>
      <pc:sldChg chg="modSp new">
        <pc:chgData name="beata.ww@gazeta.pl" userId="9904e03c8e34fefc" providerId="Windows Live" clId="Web-{834BE273-34B8-89D6-AA5C-BA771A6DA538}" dt="2025-02-18T17:28:53.044" v="113" actId="20577"/>
        <pc:sldMkLst>
          <pc:docMk/>
          <pc:sldMk cId="2930943291" sldId="275"/>
        </pc:sldMkLst>
        <pc:spChg chg="mod">
          <ac:chgData name="beata.ww@gazeta.pl" userId="9904e03c8e34fefc" providerId="Windows Live" clId="Web-{834BE273-34B8-89D6-AA5C-BA771A6DA538}" dt="2025-02-18T17:28:53.044" v="113" actId="20577"/>
          <ac:spMkLst>
            <pc:docMk/>
            <pc:sldMk cId="2930943291" sldId="275"/>
            <ac:spMk id="2" creationId="{E2B3E8FF-5F57-6873-6182-85746356D663}"/>
          </ac:spMkLst>
        </pc:spChg>
        <pc:spChg chg="mod">
          <ac:chgData name="beata.ww@gazeta.pl" userId="9904e03c8e34fefc" providerId="Windows Live" clId="Web-{834BE273-34B8-89D6-AA5C-BA771A6DA538}" dt="2025-02-18T17:28:49.778" v="112" actId="20577"/>
          <ac:spMkLst>
            <pc:docMk/>
            <pc:sldMk cId="2930943291" sldId="275"/>
            <ac:spMk id="3" creationId="{BDCED418-DEC8-3820-AE1E-6DAA699CAB41}"/>
          </ac:spMkLst>
        </pc:spChg>
      </pc:sldChg>
    </pc:docChg>
  </pc:docChgLst>
  <pc:docChgLst>
    <pc:chgData name="beata.ww@gazeta.pl" userId="9904e03c8e34fefc" providerId="Windows Live" clId="Web-{FE3E3912-220A-BF65-A02C-EFE62D2D11D0}"/>
    <pc:docChg chg="delSld modSld addMainMaster delMainMaster">
      <pc:chgData name="beata.ww@gazeta.pl" userId="9904e03c8e34fefc" providerId="Windows Live" clId="Web-{FE3E3912-220A-BF65-A02C-EFE62D2D11D0}" dt="2025-03-02T09:54:38.353" v="85" actId="14100"/>
      <pc:docMkLst>
        <pc:docMk/>
      </pc:docMkLst>
      <pc:sldChg chg="modSp mod modClrScheme chgLayout">
        <pc:chgData name="beata.ww@gazeta.pl" userId="9904e03c8e34fefc" providerId="Windows Live" clId="Web-{FE3E3912-220A-BF65-A02C-EFE62D2D11D0}" dt="2025-03-02T09:54:01.898" v="84" actId="14100"/>
        <pc:sldMkLst>
          <pc:docMk/>
          <pc:sldMk cId="1787510453" sldId="256"/>
        </pc:sldMkLst>
        <pc:spChg chg="mod ord">
          <ac:chgData name="beata.ww@gazeta.pl" userId="9904e03c8e34fefc" providerId="Windows Live" clId="Web-{FE3E3912-220A-BF65-A02C-EFE62D2D11D0}" dt="2025-03-02T09:54:01.898" v="84" actId="14100"/>
          <ac:spMkLst>
            <pc:docMk/>
            <pc:sldMk cId="1787510453" sldId="256"/>
            <ac:spMk id="2" creationId="{00000000-0000-0000-0000-000000000000}"/>
          </ac:spMkLst>
        </pc:spChg>
      </pc:sldChg>
      <pc:sldChg chg="mod modClrScheme chgLayout">
        <pc:chgData name="beata.ww@gazeta.pl" userId="9904e03c8e34fefc" providerId="Windows Live" clId="Web-{FE3E3912-220A-BF65-A02C-EFE62D2D11D0}" dt="2025-03-02T09:53:17.600" v="80"/>
        <pc:sldMkLst>
          <pc:docMk/>
          <pc:sldMk cId="2028701284" sldId="258"/>
        </pc:sldMkLst>
      </pc:sldChg>
      <pc:sldChg chg="mod modClrScheme chgLayout">
        <pc:chgData name="beata.ww@gazeta.pl" userId="9904e03c8e34fefc" providerId="Windows Live" clId="Web-{FE3E3912-220A-BF65-A02C-EFE62D2D11D0}" dt="2025-03-02T09:53:17.600" v="80"/>
        <pc:sldMkLst>
          <pc:docMk/>
          <pc:sldMk cId="3918038262" sldId="260"/>
        </pc:sldMkLst>
      </pc:sldChg>
      <pc:sldChg chg="modSp mod modClrScheme chgLayout">
        <pc:chgData name="beata.ww@gazeta.pl" userId="9904e03c8e34fefc" providerId="Windows Live" clId="Web-{FE3E3912-220A-BF65-A02C-EFE62D2D11D0}" dt="2025-03-02T09:54:38.353" v="85" actId="14100"/>
        <pc:sldMkLst>
          <pc:docMk/>
          <pc:sldMk cId="2050784465" sldId="261"/>
        </pc:sldMkLst>
        <pc:picChg chg="mod">
          <ac:chgData name="beata.ww@gazeta.pl" userId="9904e03c8e34fefc" providerId="Windows Live" clId="Web-{FE3E3912-220A-BF65-A02C-EFE62D2D11D0}" dt="2025-03-02T09:54:38.353" v="85" actId="14100"/>
          <ac:picMkLst>
            <pc:docMk/>
            <pc:sldMk cId="2050784465" sldId="261"/>
            <ac:picMk id="3074" creationId="{00000000-0000-0000-0000-000000000000}"/>
          </ac:picMkLst>
        </pc:picChg>
      </pc:sldChg>
      <pc:sldChg chg="mod modClrScheme chgLayout">
        <pc:chgData name="beata.ww@gazeta.pl" userId="9904e03c8e34fefc" providerId="Windows Live" clId="Web-{FE3E3912-220A-BF65-A02C-EFE62D2D11D0}" dt="2025-03-02T09:53:17.600" v="80"/>
        <pc:sldMkLst>
          <pc:docMk/>
          <pc:sldMk cId="1747239293" sldId="263"/>
        </pc:sldMkLst>
      </pc:sldChg>
      <pc:sldChg chg="mod modClrScheme chgLayout">
        <pc:chgData name="beata.ww@gazeta.pl" userId="9904e03c8e34fefc" providerId="Windows Live" clId="Web-{FE3E3912-220A-BF65-A02C-EFE62D2D11D0}" dt="2025-03-02T09:53:17.600" v="80"/>
        <pc:sldMkLst>
          <pc:docMk/>
          <pc:sldMk cId="2695512680" sldId="264"/>
        </pc:sldMkLst>
      </pc:sldChg>
      <pc:sldChg chg="mod modClrScheme chgLayout">
        <pc:chgData name="beata.ww@gazeta.pl" userId="9904e03c8e34fefc" providerId="Windows Live" clId="Web-{FE3E3912-220A-BF65-A02C-EFE62D2D11D0}" dt="2025-03-02T09:53:17.600" v="80"/>
        <pc:sldMkLst>
          <pc:docMk/>
          <pc:sldMk cId="3777062732" sldId="265"/>
        </pc:sldMkLst>
      </pc:sldChg>
      <pc:sldChg chg="mod modClrScheme chgLayout">
        <pc:chgData name="beata.ww@gazeta.pl" userId="9904e03c8e34fefc" providerId="Windows Live" clId="Web-{FE3E3912-220A-BF65-A02C-EFE62D2D11D0}" dt="2025-03-02T09:53:17.600" v="80"/>
        <pc:sldMkLst>
          <pc:docMk/>
          <pc:sldMk cId="4287374509" sldId="267"/>
        </pc:sldMkLst>
      </pc:sldChg>
      <pc:sldChg chg="mod modClrScheme chgLayout">
        <pc:chgData name="beata.ww@gazeta.pl" userId="9904e03c8e34fefc" providerId="Windows Live" clId="Web-{FE3E3912-220A-BF65-A02C-EFE62D2D11D0}" dt="2025-03-02T09:53:17.600" v="80"/>
        <pc:sldMkLst>
          <pc:docMk/>
          <pc:sldMk cId="2276267017" sldId="268"/>
        </pc:sldMkLst>
      </pc:sldChg>
      <pc:sldChg chg="mod modClrScheme chgLayout">
        <pc:chgData name="beata.ww@gazeta.pl" userId="9904e03c8e34fefc" providerId="Windows Live" clId="Web-{FE3E3912-220A-BF65-A02C-EFE62D2D11D0}" dt="2025-03-02T09:53:17.600" v="80"/>
        <pc:sldMkLst>
          <pc:docMk/>
          <pc:sldMk cId="3554152129" sldId="269"/>
        </pc:sldMkLst>
      </pc:sldChg>
      <pc:sldChg chg="mod modClrScheme chgLayout">
        <pc:chgData name="beata.ww@gazeta.pl" userId="9904e03c8e34fefc" providerId="Windows Live" clId="Web-{FE3E3912-220A-BF65-A02C-EFE62D2D11D0}" dt="2025-03-02T09:53:17.600" v="80"/>
        <pc:sldMkLst>
          <pc:docMk/>
          <pc:sldMk cId="3978176975" sldId="270"/>
        </pc:sldMkLst>
      </pc:sldChg>
      <pc:sldChg chg="modSp mod modClrScheme chgLayout">
        <pc:chgData name="beata.ww@gazeta.pl" userId="9904e03c8e34fefc" providerId="Windows Live" clId="Web-{FE3E3912-220A-BF65-A02C-EFE62D2D11D0}" dt="2025-03-02T09:53:17.600" v="80"/>
        <pc:sldMkLst>
          <pc:docMk/>
          <pc:sldMk cId="943715028" sldId="271"/>
        </pc:sldMkLst>
        <pc:spChg chg="mod ord">
          <ac:chgData name="beata.ww@gazeta.pl" userId="9904e03c8e34fefc" providerId="Windows Live" clId="Web-{FE3E3912-220A-BF65-A02C-EFE62D2D11D0}" dt="2025-03-02T09:53:17.600" v="80"/>
          <ac:spMkLst>
            <pc:docMk/>
            <pc:sldMk cId="943715028" sldId="271"/>
            <ac:spMk id="2" creationId="{8897FF5D-39A1-C416-1F9A-C413C69BB6DC}"/>
          </ac:spMkLst>
        </pc:spChg>
        <pc:spChg chg="mod ord">
          <ac:chgData name="beata.ww@gazeta.pl" userId="9904e03c8e34fefc" providerId="Windows Live" clId="Web-{FE3E3912-220A-BF65-A02C-EFE62D2D11D0}" dt="2025-03-02T09:53:17.600" v="80"/>
          <ac:spMkLst>
            <pc:docMk/>
            <pc:sldMk cId="943715028" sldId="271"/>
            <ac:spMk id="3" creationId="{F5EAB123-49C2-AD95-6EF6-F955044B0471}"/>
          </ac:spMkLst>
        </pc:spChg>
      </pc:sldChg>
      <pc:sldChg chg="modSp mod modClrScheme chgLayout">
        <pc:chgData name="beata.ww@gazeta.pl" userId="9904e03c8e34fefc" providerId="Windows Live" clId="Web-{FE3E3912-220A-BF65-A02C-EFE62D2D11D0}" dt="2025-03-02T09:53:17.600" v="80"/>
        <pc:sldMkLst>
          <pc:docMk/>
          <pc:sldMk cId="3592209524" sldId="272"/>
        </pc:sldMkLst>
        <pc:spChg chg="mod ord">
          <ac:chgData name="beata.ww@gazeta.pl" userId="9904e03c8e34fefc" providerId="Windows Live" clId="Web-{FE3E3912-220A-BF65-A02C-EFE62D2D11D0}" dt="2025-03-02T09:53:17.600" v="80"/>
          <ac:spMkLst>
            <pc:docMk/>
            <pc:sldMk cId="3592209524" sldId="272"/>
            <ac:spMk id="2" creationId="{C6573137-A180-EF26-EFB8-100B274E2604}"/>
          </ac:spMkLst>
        </pc:spChg>
        <pc:spChg chg="mod ord">
          <ac:chgData name="beata.ww@gazeta.pl" userId="9904e03c8e34fefc" providerId="Windows Live" clId="Web-{FE3E3912-220A-BF65-A02C-EFE62D2D11D0}" dt="2025-03-02T09:53:17.600" v="80"/>
          <ac:spMkLst>
            <pc:docMk/>
            <pc:sldMk cId="3592209524" sldId="272"/>
            <ac:spMk id="3" creationId="{D311A585-D2EF-E3E3-0099-8390D002FBA4}"/>
          </ac:spMkLst>
        </pc:spChg>
      </pc:sldChg>
      <pc:sldChg chg="del">
        <pc:chgData name="beata.ww@gazeta.pl" userId="9904e03c8e34fefc" providerId="Windows Live" clId="Web-{FE3E3912-220A-BF65-A02C-EFE62D2D11D0}" dt="2025-03-02T09:43:14.469" v="2"/>
        <pc:sldMkLst>
          <pc:docMk/>
          <pc:sldMk cId="4132212302" sldId="273"/>
        </pc:sldMkLst>
      </pc:sldChg>
      <pc:sldChg chg="del">
        <pc:chgData name="beata.ww@gazeta.pl" userId="9904e03c8e34fefc" providerId="Windows Live" clId="Web-{FE3E3912-220A-BF65-A02C-EFE62D2D11D0}" dt="2025-03-02T09:43:10.453" v="1"/>
        <pc:sldMkLst>
          <pc:docMk/>
          <pc:sldMk cId="3803643257" sldId="274"/>
        </pc:sldMkLst>
      </pc:sldChg>
      <pc:sldChg chg="del">
        <pc:chgData name="beata.ww@gazeta.pl" userId="9904e03c8e34fefc" providerId="Windows Live" clId="Web-{FE3E3912-220A-BF65-A02C-EFE62D2D11D0}" dt="2025-03-02T09:43:06.844" v="0"/>
        <pc:sldMkLst>
          <pc:docMk/>
          <pc:sldMk cId="2930943291" sldId="275"/>
        </pc:sldMkLst>
      </pc:sldChg>
      <pc:sldMasterChg chg="del delSldLayout">
        <pc:chgData name="beata.ww@gazeta.pl" userId="9904e03c8e34fefc" providerId="Windows Live" clId="Web-{FE3E3912-220A-BF65-A02C-EFE62D2D11D0}" dt="2025-03-02T09:48:46.090" v="47"/>
        <pc:sldMasterMkLst>
          <pc:docMk/>
          <pc:sldMasterMk cId="0" sldId="2147483732"/>
        </pc:sldMasterMkLst>
        <pc:sldLayoutChg chg="del">
          <pc:chgData name="beata.ww@gazeta.pl" userId="9904e03c8e34fefc" providerId="Windows Live" clId="Web-{FE3E3912-220A-BF65-A02C-EFE62D2D11D0}" dt="2025-03-02T09:48:46.090" v="47"/>
          <pc:sldLayoutMkLst>
            <pc:docMk/>
            <pc:sldMasterMk cId="0" sldId="2147483732"/>
            <pc:sldLayoutMk cId="0" sldId="2147483733"/>
          </pc:sldLayoutMkLst>
        </pc:sldLayoutChg>
        <pc:sldLayoutChg chg="del">
          <pc:chgData name="beata.ww@gazeta.pl" userId="9904e03c8e34fefc" providerId="Windows Live" clId="Web-{FE3E3912-220A-BF65-A02C-EFE62D2D11D0}" dt="2025-03-02T09:48:46.090" v="47"/>
          <pc:sldLayoutMkLst>
            <pc:docMk/>
            <pc:sldMasterMk cId="0" sldId="2147483732"/>
            <pc:sldLayoutMk cId="0" sldId="2147483734"/>
          </pc:sldLayoutMkLst>
        </pc:sldLayoutChg>
        <pc:sldLayoutChg chg="del">
          <pc:chgData name="beata.ww@gazeta.pl" userId="9904e03c8e34fefc" providerId="Windows Live" clId="Web-{FE3E3912-220A-BF65-A02C-EFE62D2D11D0}" dt="2025-03-02T09:48:46.090" v="47"/>
          <pc:sldLayoutMkLst>
            <pc:docMk/>
            <pc:sldMasterMk cId="0" sldId="2147483732"/>
            <pc:sldLayoutMk cId="0" sldId="2147483735"/>
          </pc:sldLayoutMkLst>
        </pc:sldLayoutChg>
        <pc:sldLayoutChg chg="del">
          <pc:chgData name="beata.ww@gazeta.pl" userId="9904e03c8e34fefc" providerId="Windows Live" clId="Web-{FE3E3912-220A-BF65-A02C-EFE62D2D11D0}" dt="2025-03-02T09:48:46.090" v="47"/>
          <pc:sldLayoutMkLst>
            <pc:docMk/>
            <pc:sldMasterMk cId="0" sldId="2147483732"/>
            <pc:sldLayoutMk cId="0" sldId="2147483736"/>
          </pc:sldLayoutMkLst>
        </pc:sldLayoutChg>
        <pc:sldLayoutChg chg="del">
          <pc:chgData name="beata.ww@gazeta.pl" userId="9904e03c8e34fefc" providerId="Windows Live" clId="Web-{FE3E3912-220A-BF65-A02C-EFE62D2D11D0}" dt="2025-03-02T09:48:46.090" v="47"/>
          <pc:sldLayoutMkLst>
            <pc:docMk/>
            <pc:sldMasterMk cId="0" sldId="2147483732"/>
            <pc:sldLayoutMk cId="0" sldId="2147483737"/>
          </pc:sldLayoutMkLst>
        </pc:sldLayoutChg>
        <pc:sldLayoutChg chg="del">
          <pc:chgData name="beata.ww@gazeta.pl" userId="9904e03c8e34fefc" providerId="Windows Live" clId="Web-{FE3E3912-220A-BF65-A02C-EFE62D2D11D0}" dt="2025-03-02T09:48:46.090" v="47"/>
          <pc:sldLayoutMkLst>
            <pc:docMk/>
            <pc:sldMasterMk cId="0" sldId="2147483732"/>
            <pc:sldLayoutMk cId="0" sldId="2147483738"/>
          </pc:sldLayoutMkLst>
        </pc:sldLayoutChg>
        <pc:sldLayoutChg chg="del">
          <pc:chgData name="beata.ww@gazeta.pl" userId="9904e03c8e34fefc" providerId="Windows Live" clId="Web-{FE3E3912-220A-BF65-A02C-EFE62D2D11D0}" dt="2025-03-02T09:48:46.090" v="47"/>
          <pc:sldLayoutMkLst>
            <pc:docMk/>
            <pc:sldMasterMk cId="0" sldId="2147483732"/>
            <pc:sldLayoutMk cId="0" sldId="2147483739"/>
          </pc:sldLayoutMkLst>
        </pc:sldLayoutChg>
        <pc:sldLayoutChg chg="del">
          <pc:chgData name="beata.ww@gazeta.pl" userId="9904e03c8e34fefc" providerId="Windows Live" clId="Web-{FE3E3912-220A-BF65-A02C-EFE62D2D11D0}" dt="2025-03-02T09:48:46.090" v="47"/>
          <pc:sldLayoutMkLst>
            <pc:docMk/>
            <pc:sldMasterMk cId="0" sldId="2147483732"/>
            <pc:sldLayoutMk cId="0" sldId="2147483740"/>
          </pc:sldLayoutMkLst>
        </pc:sldLayoutChg>
        <pc:sldLayoutChg chg="del">
          <pc:chgData name="beata.ww@gazeta.pl" userId="9904e03c8e34fefc" providerId="Windows Live" clId="Web-{FE3E3912-220A-BF65-A02C-EFE62D2D11D0}" dt="2025-03-02T09:48:46.090" v="47"/>
          <pc:sldLayoutMkLst>
            <pc:docMk/>
            <pc:sldMasterMk cId="0" sldId="2147483732"/>
            <pc:sldLayoutMk cId="0" sldId="2147483741"/>
          </pc:sldLayoutMkLst>
        </pc:sldLayoutChg>
        <pc:sldLayoutChg chg="del">
          <pc:chgData name="beata.ww@gazeta.pl" userId="9904e03c8e34fefc" providerId="Windows Live" clId="Web-{FE3E3912-220A-BF65-A02C-EFE62D2D11D0}" dt="2025-03-02T09:48:46.090" v="47"/>
          <pc:sldLayoutMkLst>
            <pc:docMk/>
            <pc:sldMasterMk cId="0" sldId="2147483732"/>
            <pc:sldLayoutMk cId="0" sldId="2147483742"/>
          </pc:sldLayoutMkLst>
        </pc:sldLayoutChg>
        <pc:sldLayoutChg chg="del">
          <pc:chgData name="beata.ww@gazeta.pl" userId="9904e03c8e34fefc" providerId="Windows Live" clId="Web-{FE3E3912-220A-BF65-A02C-EFE62D2D11D0}" dt="2025-03-02T09:48:46.090" v="47"/>
          <pc:sldLayoutMkLst>
            <pc:docMk/>
            <pc:sldMasterMk cId="0" sldId="2147483732"/>
            <pc:sldLayoutMk cId="0" sldId="2147483743"/>
          </pc:sldLayoutMkLst>
        </pc:sldLayoutChg>
      </pc:sldMasterChg>
      <pc:sldMasterChg chg="add del addSldLayout delSldLayout modSldLayout">
        <pc:chgData name="beata.ww@gazeta.pl" userId="9904e03c8e34fefc" providerId="Windows Live" clId="Web-{FE3E3912-220A-BF65-A02C-EFE62D2D11D0}" dt="2025-03-02T09:48:54.466" v="48"/>
        <pc:sldMasterMkLst>
          <pc:docMk/>
          <pc:sldMasterMk cId="3197241152" sldId="2147483744"/>
        </pc:sldMasterMkLst>
        <pc:sldLayoutChg chg="add del mod replId">
          <pc:chgData name="beata.ww@gazeta.pl" userId="9904e03c8e34fefc" providerId="Windows Live" clId="Web-{FE3E3912-220A-BF65-A02C-EFE62D2D11D0}" dt="2025-03-02T09:48:54.466" v="48"/>
          <pc:sldLayoutMkLst>
            <pc:docMk/>
            <pc:sldMasterMk cId="3197241152" sldId="2147483744"/>
            <pc:sldLayoutMk cId="3689649393" sldId="2147483745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48:54.466" v="48"/>
          <pc:sldLayoutMkLst>
            <pc:docMk/>
            <pc:sldMasterMk cId="3197241152" sldId="2147483744"/>
            <pc:sldLayoutMk cId="1303649782" sldId="2147483746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48:54.466" v="48"/>
          <pc:sldLayoutMkLst>
            <pc:docMk/>
            <pc:sldMasterMk cId="3197241152" sldId="2147483744"/>
            <pc:sldLayoutMk cId="2862906507" sldId="2147483747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48:54.466" v="48"/>
          <pc:sldLayoutMkLst>
            <pc:docMk/>
            <pc:sldMasterMk cId="3197241152" sldId="2147483744"/>
            <pc:sldLayoutMk cId="828553539" sldId="2147483748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48:54.466" v="48"/>
          <pc:sldLayoutMkLst>
            <pc:docMk/>
            <pc:sldMasterMk cId="3197241152" sldId="2147483744"/>
            <pc:sldLayoutMk cId="2807004059" sldId="2147483749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48:54.466" v="48"/>
          <pc:sldLayoutMkLst>
            <pc:docMk/>
            <pc:sldMasterMk cId="3197241152" sldId="2147483744"/>
            <pc:sldLayoutMk cId="1017799074" sldId="2147483750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48:54.466" v="48"/>
          <pc:sldLayoutMkLst>
            <pc:docMk/>
            <pc:sldMasterMk cId="3197241152" sldId="2147483744"/>
            <pc:sldLayoutMk cId="3543848766" sldId="2147483751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48:54.466" v="48"/>
          <pc:sldLayoutMkLst>
            <pc:docMk/>
            <pc:sldMasterMk cId="3197241152" sldId="2147483744"/>
            <pc:sldLayoutMk cId="1739917697" sldId="2147483752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48:54.466" v="48"/>
          <pc:sldLayoutMkLst>
            <pc:docMk/>
            <pc:sldMasterMk cId="3197241152" sldId="2147483744"/>
            <pc:sldLayoutMk cId="1185693694" sldId="2147483753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48:54.466" v="48"/>
          <pc:sldLayoutMkLst>
            <pc:docMk/>
            <pc:sldMasterMk cId="3197241152" sldId="2147483744"/>
            <pc:sldLayoutMk cId="888831678" sldId="2147483754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48:54.466" v="48"/>
          <pc:sldLayoutMkLst>
            <pc:docMk/>
            <pc:sldMasterMk cId="3197241152" sldId="2147483744"/>
            <pc:sldLayoutMk cId="4284493977" sldId="2147483755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48:54.466" v="48"/>
          <pc:sldLayoutMkLst>
            <pc:docMk/>
            <pc:sldMasterMk cId="3197241152" sldId="2147483744"/>
            <pc:sldLayoutMk cId="1885004896" sldId="2147483756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48:54.466" v="48"/>
          <pc:sldLayoutMkLst>
            <pc:docMk/>
            <pc:sldMasterMk cId="3197241152" sldId="2147483744"/>
            <pc:sldLayoutMk cId="2439289026" sldId="2147483757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48:54.466" v="48"/>
          <pc:sldLayoutMkLst>
            <pc:docMk/>
            <pc:sldMasterMk cId="3197241152" sldId="2147483744"/>
            <pc:sldLayoutMk cId="2417273507" sldId="2147483758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48:54.466" v="48"/>
          <pc:sldLayoutMkLst>
            <pc:docMk/>
            <pc:sldMasterMk cId="3197241152" sldId="2147483744"/>
            <pc:sldLayoutMk cId="1107634772" sldId="2147483759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48:54.466" v="48"/>
          <pc:sldLayoutMkLst>
            <pc:docMk/>
            <pc:sldMasterMk cId="3197241152" sldId="2147483744"/>
            <pc:sldLayoutMk cId="1345953633" sldId="2147483760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48:54.466" v="48"/>
          <pc:sldLayoutMkLst>
            <pc:docMk/>
            <pc:sldMasterMk cId="3197241152" sldId="2147483744"/>
            <pc:sldLayoutMk cId="3366393377" sldId="2147483761"/>
          </pc:sldLayoutMkLst>
        </pc:sldLayoutChg>
      </pc:sldMasterChg>
      <pc:sldMasterChg chg="add del addSldLayout delSldLayout modSldLayout">
        <pc:chgData name="beata.ww@gazeta.pl" userId="9904e03c8e34fefc" providerId="Windows Live" clId="Web-{FE3E3912-220A-BF65-A02C-EFE62D2D11D0}" dt="2025-03-02T09:49:03.075" v="49"/>
        <pc:sldMasterMkLst>
          <pc:docMk/>
          <pc:sldMasterMk cId="771735600" sldId="2147483762"/>
        </pc:sldMasterMkLst>
        <pc:sldLayoutChg chg="add del mod replId">
          <pc:chgData name="beata.ww@gazeta.pl" userId="9904e03c8e34fefc" providerId="Windows Live" clId="Web-{FE3E3912-220A-BF65-A02C-EFE62D2D11D0}" dt="2025-03-02T09:49:03.075" v="49"/>
          <pc:sldLayoutMkLst>
            <pc:docMk/>
            <pc:sldMasterMk cId="771735600" sldId="2147483762"/>
            <pc:sldLayoutMk cId="3823232491" sldId="2147483763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49:03.075" v="49"/>
          <pc:sldLayoutMkLst>
            <pc:docMk/>
            <pc:sldMasterMk cId="771735600" sldId="2147483762"/>
            <pc:sldLayoutMk cId="472104391" sldId="2147483764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49:03.075" v="49"/>
          <pc:sldLayoutMkLst>
            <pc:docMk/>
            <pc:sldMasterMk cId="771735600" sldId="2147483762"/>
            <pc:sldLayoutMk cId="2366467095" sldId="2147483765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49:03.075" v="49"/>
          <pc:sldLayoutMkLst>
            <pc:docMk/>
            <pc:sldMasterMk cId="771735600" sldId="2147483762"/>
            <pc:sldLayoutMk cId="549012397" sldId="2147483766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49:03.075" v="49"/>
          <pc:sldLayoutMkLst>
            <pc:docMk/>
            <pc:sldMasterMk cId="771735600" sldId="2147483762"/>
            <pc:sldLayoutMk cId="3871760893" sldId="2147483767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49:03.075" v="49"/>
          <pc:sldLayoutMkLst>
            <pc:docMk/>
            <pc:sldMasterMk cId="771735600" sldId="2147483762"/>
            <pc:sldLayoutMk cId="3973912972" sldId="2147483768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49:03.075" v="49"/>
          <pc:sldLayoutMkLst>
            <pc:docMk/>
            <pc:sldMasterMk cId="771735600" sldId="2147483762"/>
            <pc:sldLayoutMk cId="2725524605" sldId="2147483769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49:03.075" v="49"/>
          <pc:sldLayoutMkLst>
            <pc:docMk/>
            <pc:sldMasterMk cId="771735600" sldId="2147483762"/>
            <pc:sldLayoutMk cId="59163960" sldId="2147483770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49:03.075" v="49"/>
          <pc:sldLayoutMkLst>
            <pc:docMk/>
            <pc:sldMasterMk cId="771735600" sldId="2147483762"/>
            <pc:sldLayoutMk cId="2958792757" sldId="2147483771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49:03.075" v="49"/>
          <pc:sldLayoutMkLst>
            <pc:docMk/>
            <pc:sldMasterMk cId="771735600" sldId="2147483762"/>
            <pc:sldLayoutMk cId="2062882198" sldId="2147483772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49:03.075" v="49"/>
          <pc:sldLayoutMkLst>
            <pc:docMk/>
            <pc:sldMasterMk cId="771735600" sldId="2147483762"/>
            <pc:sldLayoutMk cId="1459362719" sldId="2147483773"/>
          </pc:sldLayoutMkLst>
        </pc:sldLayoutChg>
      </pc:sldMasterChg>
      <pc:sldMasterChg chg="add del addSldLayout delSldLayout modSldLayout">
        <pc:chgData name="beata.ww@gazeta.pl" userId="9904e03c8e34fefc" providerId="Windows Live" clId="Web-{FE3E3912-220A-BF65-A02C-EFE62D2D11D0}" dt="2025-03-02T09:49:07.529" v="50"/>
        <pc:sldMasterMkLst>
          <pc:docMk/>
          <pc:sldMasterMk cId="3839319841" sldId="2147483774"/>
        </pc:sldMasterMkLst>
        <pc:sldLayoutChg chg="add del mod replId">
          <pc:chgData name="beata.ww@gazeta.pl" userId="9904e03c8e34fefc" providerId="Windows Live" clId="Web-{FE3E3912-220A-BF65-A02C-EFE62D2D11D0}" dt="2025-03-02T09:49:07.529" v="50"/>
          <pc:sldLayoutMkLst>
            <pc:docMk/>
            <pc:sldMasterMk cId="3839319841" sldId="2147483774"/>
            <pc:sldLayoutMk cId="308724214" sldId="2147483775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49:07.529" v="50"/>
          <pc:sldLayoutMkLst>
            <pc:docMk/>
            <pc:sldMasterMk cId="3839319841" sldId="2147483774"/>
            <pc:sldLayoutMk cId="3509975724" sldId="2147483776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49:07.529" v="50"/>
          <pc:sldLayoutMkLst>
            <pc:docMk/>
            <pc:sldMasterMk cId="3839319841" sldId="2147483774"/>
            <pc:sldLayoutMk cId="185578474" sldId="2147483777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49:07.529" v="50"/>
          <pc:sldLayoutMkLst>
            <pc:docMk/>
            <pc:sldMasterMk cId="3839319841" sldId="2147483774"/>
            <pc:sldLayoutMk cId="1805742623" sldId="2147483778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49:07.529" v="50"/>
          <pc:sldLayoutMkLst>
            <pc:docMk/>
            <pc:sldMasterMk cId="3839319841" sldId="2147483774"/>
            <pc:sldLayoutMk cId="137557360" sldId="2147483779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49:07.529" v="50"/>
          <pc:sldLayoutMkLst>
            <pc:docMk/>
            <pc:sldMasterMk cId="3839319841" sldId="2147483774"/>
            <pc:sldLayoutMk cId="7573287" sldId="2147483780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49:07.529" v="50"/>
          <pc:sldLayoutMkLst>
            <pc:docMk/>
            <pc:sldMasterMk cId="3839319841" sldId="2147483774"/>
            <pc:sldLayoutMk cId="3792297666" sldId="2147483781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49:07.529" v="50"/>
          <pc:sldLayoutMkLst>
            <pc:docMk/>
            <pc:sldMasterMk cId="3839319841" sldId="2147483774"/>
            <pc:sldLayoutMk cId="1624060061" sldId="2147483782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49:07.529" v="50"/>
          <pc:sldLayoutMkLst>
            <pc:docMk/>
            <pc:sldMasterMk cId="3839319841" sldId="2147483774"/>
            <pc:sldLayoutMk cId="1856531196" sldId="2147483783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49:07.529" v="50"/>
          <pc:sldLayoutMkLst>
            <pc:docMk/>
            <pc:sldMasterMk cId="3839319841" sldId="2147483774"/>
            <pc:sldLayoutMk cId="1902913984" sldId="2147483784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49:07.529" v="50"/>
          <pc:sldLayoutMkLst>
            <pc:docMk/>
            <pc:sldMasterMk cId="3839319841" sldId="2147483774"/>
            <pc:sldLayoutMk cId="1601410657" sldId="2147483785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49:07.529" v="50"/>
          <pc:sldLayoutMkLst>
            <pc:docMk/>
            <pc:sldMasterMk cId="3839319841" sldId="2147483774"/>
            <pc:sldLayoutMk cId="979031105" sldId="2147483786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49:07.529" v="50"/>
          <pc:sldLayoutMkLst>
            <pc:docMk/>
            <pc:sldMasterMk cId="3839319841" sldId="2147483774"/>
            <pc:sldLayoutMk cId="3983514364" sldId="2147483787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49:07.529" v="50"/>
          <pc:sldLayoutMkLst>
            <pc:docMk/>
            <pc:sldMasterMk cId="3839319841" sldId="2147483774"/>
            <pc:sldLayoutMk cId="3238742463" sldId="2147483788"/>
          </pc:sldLayoutMkLst>
        </pc:sldLayoutChg>
      </pc:sldMasterChg>
      <pc:sldMasterChg chg="add del addSldLayout delSldLayout modSldLayout">
        <pc:chgData name="beata.ww@gazeta.pl" userId="9904e03c8e34fefc" providerId="Windows Live" clId="Web-{FE3E3912-220A-BF65-A02C-EFE62D2D11D0}" dt="2025-03-02T09:49:09.685" v="51"/>
        <pc:sldMasterMkLst>
          <pc:docMk/>
          <pc:sldMasterMk cId="3737693222" sldId="2147483789"/>
        </pc:sldMasterMkLst>
        <pc:sldLayoutChg chg="add del mod replId">
          <pc:chgData name="beata.ww@gazeta.pl" userId="9904e03c8e34fefc" providerId="Windows Live" clId="Web-{FE3E3912-220A-BF65-A02C-EFE62D2D11D0}" dt="2025-03-02T09:49:09.685" v="51"/>
          <pc:sldLayoutMkLst>
            <pc:docMk/>
            <pc:sldMasterMk cId="3737693222" sldId="2147483789"/>
            <pc:sldLayoutMk cId="2918208269" sldId="2147483790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49:09.685" v="51"/>
          <pc:sldLayoutMkLst>
            <pc:docMk/>
            <pc:sldMasterMk cId="3737693222" sldId="2147483789"/>
            <pc:sldLayoutMk cId="1334399886" sldId="2147483791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49:09.685" v="51"/>
          <pc:sldLayoutMkLst>
            <pc:docMk/>
            <pc:sldMasterMk cId="3737693222" sldId="2147483789"/>
            <pc:sldLayoutMk cId="1369882515" sldId="2147483792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49:09.685" v="51"/>
          <pc:sldLayoutMkLst>
            <pc:docMk/>
            <pc:sldMasterMk cId="3737693222" sldId="2147483789"/>
            <pc:sldLayoutMk cId="3098309137" sldId="2147483793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49:09.685" v="51"/>
          <pc:sldLayoutMkLst>
            <pc:docMk/>
            <pc:sldMasterMk cId="3737693222" sldId="2147483789"/>
            <pc:sldLayoutMk cId="3834367630" sldId="2147483794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49:09.685" v="51"/>
          <pc:sldLayoutMkLst>
            <pc:docMk/>
            <pc:sldMasterMk cId="3737693222" sldId="2147483789"/>
            <pc:sldLayoutMk cId="4131894070" sldId="2147483795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49:09.685" v="51"/>
          <pc:sldLayoutMkLst>
            <pc:docMk/>
            <pc:sldMasterMk cId="3737693222" sldId="2147483789"/>
            <pc:sldLayoutMk cId="469127716" sldId="2147483796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49:09.685" v="51"/>
          <pc:sldLayoutMkLst>
            <pc:docMk/>
            <pc:sldMasterMk cId="3737693222" sldId="2147483789"/>
            <pc:sldLayoutMk cId="4215696182" sldId="2147483797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49:09.685" v="51"/>
          <pc:sldLayoutMkLst>
            <pc:docMk/>
            <pc:sldMasterMk cId="3737693222" sldId="2147483789"/>
            <pc:sldLayoutMk cId="694478803" sldId="2147483798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49:09.685" v="51"/>
          <pc:sldLayoutMkLst>
            <pc:docMk/>
            <pc:sldMasterMk cId="3737693222" sldId="2147483789"/>
            <pc:sldLayoutMk cId="3461779235" sldId="2147483799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49:09.685" v="51"/>
          <pc:sldLayoutMkLst>
            <pc:docMk/>
            <pc:sldMasterMk cId="3737693222" sldId="2147483789"/>
            <pc:sldLayoutMk cId="166104388" sldId="2147483800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49:09.685" v="51"/>
          <pc:sldLayoutMkLst>
            <pc:docMk/>
            <pc:sldMasterMk cId="3737693222" sldId="2147483789"/>
            <pc:sldLayoutMk cId="2835649838" sldId="2147483801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49:09.685" v="51"/>
          <pc:sldLayoutMkLst>
            <pc:docMk/>
            <pc:sldMasterMk cId="3737693222" sldId="2147483789"/>
            <pc:sldLayoutMk cId="1984348415" sldId="2147483802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49:09.685" v="51"/>
          <pc:sldLayoutMkLst>
            <pc:docMk/>
            <pc:sldMasterMk cId="3737693222" sldId="2147483789"/>
            <pc:sldLayoutMk cId="3137337172" sldId="2147483803"/>
          </pc:sldLayoutMkLst>
        </pc:sldLayoutChg>
      </pc:sldMasterChg>
      <pc:sldMasterChg chg="add del addSldLayout delSldLayout modSldLayout">
        <pc:chgData name="beata.ww@gazeta.pl" userId="9904e03c8e34fefc" providerId="Windows Live" clId="Web-{FE3E3912-220A-BF65-A02C-EFE62D2D11D0}" dt="2025-03-02T09:49:15.451" v="52"/>
        <pc:sldMasterMkLst>
          <pc:docMk/>
          <pc:sldMasterMk cId="3405289133" sldId="2147483804"/>
        </pc:sldMasterMkLst>
        <pc:sldLayoutChg chg="add del mod replId">
          <pc:chgData name="beata.ww@gazeta.pl" userId="9904e03c8e34fefc" providerId="Windows Live" clId="Web-{FE3E3912-220A-BF65-A02C-EFE62D2D11D0}" dt="2025-03-02T09:49:15.451" v="52"/>
          <pc:sldLayoutMkLst>
            <pc:docMk/>
            <pc:sldMasterMk cId="3405289133" sldId="2147483804"/>
            <pc:sldLayoutMk cId="108668686" sldId="2147483805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49:15.451" v="52"/>
          <pc:sldLayoutMkLst>
            <pc:docMk/>
            <pc:sldMasterMk cId="3405289133" sldId="2147483804"/>
            <pc:sldLayoutMk cId="109562119" sldId="2147483806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49:15.451" v="52"/>
          <pc:sldLayoutMkLst>
            <pc:docMk/>
            <pc:sldMasterMk cId="3405289133" sldId="2147483804"/>
            <pc:sldLayoutMk cId="118066078" sldId="2147483807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49:15.451" v="52"/>
          <pc:sldLayoutMkLst>
            <pc:docMk/>
            <pc:sldMasterMk cId="3405289133" sldId="2147483804"/>
            <pc:sldLayoutMk cId="402991430" sldId="2147483808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49:15.451" v="52"/>
          <pc:sldLayoutMkLst>
            <pc:docMk/>
            <pc:sldMasterMk cId="3405289133" sldId="2147483804"/>
            <pc:sldLayoutMk cId="2350249469" sldId="2147483809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49:15.451" v="52"/>
          <pc:sldLayoutMkLst>
            <pc:docMk/>
            <pc:sldMasterMk cId="3405289133" sldId="2147483804"/>
            <pc:sldLayoutMk cId="2670365740" sldId="2147483810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49:15.451" v="52"/>
          <pc:sldLayoutMkLst>
            <pc:docMk/>
            <pc:sldMasterMk cId="3405289133" sldId="2147483804"/>
            <pc:sldLayoutMk cId="1476208670" sldId="2147483811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49:15.451" v="52"/>
          <pc:sldLayoutMkLst>
            <pc:docMk/>
            <pc:sldMasterMk cId="3405289133" sldId="2147483804"/>
            <pc:sldLayoutMk cId="3450711954" sldId="2147483812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49:15.451" v="52"/>
          <pc:sldLayoutMkLst>
            <pc:docMk/>
            <pc:sldMasterMk cId="3405289133" sldId="2147483804"/>
            <pc:sldLayoutMk cId="4293090140" sldId="2147483813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49:15.451" v="52"/>
          <pc:sldLayoutMkLst>
            <pc:docMk/>
            <pc:sldMasterMk cId="3405289133" sldId="2147483804"/>
            <pc:sldLayoutMk cId="3575605005" sldId="2147483814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49:15.451" v="52"/>
          <pc:sldLayoutMkLst>
            <pc:docMk/>
            <pc:sldMasterMk cId="3405289133" sldId="2147483804"/>
            <pc:sldLayoutMk cId="2691088787" sldId="2147483815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49:15.451" v="52"/>
          <pc:sldLayoutMkLst>
            <pc:docMk/>
            <pc:sldMasterMk cId="3405289133" sldId="2147483804"/>
            <pc:sldLayoutMk cId="294265208" sldId="2147483816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49:15.451" v="52"/>
          <pc:sldLayoutMkLst>
            <pc:docMk/>
            <pc:sldMasterMk cId="3405289133" sldId="2147483804"/>
            <pc:sldLayoutMk cId="4003740435" sldId="2147483817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49:15.451" v="52"/>
          <pc:sldLayoutMkLst>
            <pc:docMk/>
            <pc:sldMasterMk cId="3405289133" sldId="2147483804"/>
            <pc:sldLayoutMk cId="2043361791" sldId="2147483818"/>
          </pc:sldLayoutMkLst>
        </pc:sldLayoutChg>
      </pc:sldMasterChg>
      <pc:sldMasterChg chg="add del addSldLayout delSldLayout modSldLayout">
        <pc:chgData name="beata.ww@gazeta.pl" userId="9904e03c8e34fefc" providerId="Windows Live" clId="Web-{FE3E3912-220A-BF65-A02C-EFE62D2D11D0}" dt="2025-03-02T09:49:28.154" v="53"/>
        <pc:sldMasterMkLst>
          <pc:docMk/>
          <pc:sldMasterMk cId="1905551010" sldId="2147483819"/>
        </pc:sldMasterMkLst>
        <pc:sldLayoutChg chg="add del mod replId">
          <pc:chgData name="beata.ww@gazeta.pl" userId="9904e03c8e34fefc" providerId="Windows Live" clId="Web-{FE3E3912-220A-BF65-A02C-EFE62D2D11D0}" dt="2025-03-02T09:49:28.154" v="53"/>
          <pc:sldLayoutMkLst>
            <pc:docMk/>
            <pc:sldMasterMk cId="1905551010" sldId="2147483819"/>
            <pc:sldLayoutMk cId="133987782" sldId="2147483820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49:28.154" v="53"/>
          <pc:sldLayoutMkLst>
            <pc:docMk/>
            <pc:sldMasterMk cId="1905551010" sldId="2147483819"/>
            <pc:sldLayoutMk cId="640003412" sldId="2147483821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49:28.154" v="53"/>
          <pc:sldLayoutMkLst>
            <pc:docMk/>
            <pc:sldMasterMk cId="1905551010" sldId="2147483819"/>
            <pc:sldLayoutMk cId="4104330831" sldId="2147483822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49:28.154" v="53"/>
          <pc:sldLayoutMkLst>
            <pc:docMk/>
            <pc:sldMasterMk cId="1905551010" sldId="2147483819"/>
            <pc:sldLayoutMk cId="3253979201" sldId="2147483823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49:28.154" v="53"/>
          <pc:sldLayoutMkLst>
            <pc:docMk/>
            <pc:sldMasterMk cId="1905551010" sldId="2147483819"/>
            <pc:sldLayoutMk cId="3279783483" sldId="2147483824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49:28.154" v="53"/>
          <pc:sldLayoutMkLst>
            <pc:docMk/>
            <pc:sldMasterMk cId="1905551010" sldId="2147483819"/>
            <pc:sldLayoutMk cId="4142065589" sldId="2147483825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49:28.154" v="53"/>
          <pc:sldLayoutMkLst>
            <pc:docMk/>
            <pc:sldMasterMk cId="1905551010" sldId="2147483819"/>
            <pc:sldLayoutMk cId="1471677053" sldId="2147483826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49:28.154" v="53"/>
          <pc:sldLayoutMkLst>
            <pc:docMk/>
            <pc:sldMasterMk cId="1905551010" sldId="2147483819"/>
            <pc:sldLayoutMk cId="1815718717" sldId="2147483827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49:28.154" v="53"/>
          <pc:sldLayoutMkLst>
            <pc:docMk/>
            <pc:sldMasterMk cId="1905551010" sldId="2147483819"/>
            <pc:sldLayoutMk cId="584373339" sldId="2147483828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49:28.154" v="53"/>
          <pc:sldLayoutMkLst>
            <pc:docMk/>
            <pc:sldMasterMk cId="1905551010" sldId="2147483819"/>
            <pc:sldLayoutMk cId="3049883509" sldId="2147483829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49:28.154" v="53"/>
          <pc:sldLayoutMkLst>
            <pc:docMk/>
            <pc:sldMasterMk cId="1905551010" sldId="2147483819"/>
            <pc:sldLayoutMk cId="1124023117" sldId="2147483830"/>
          </pc:sldLayoutMkLst>
        </pc:sldLayoutChg>
      </pc:sldMasterChg>
      <pc:sldMasterChg chg="add del addSldLayout delSldLayout modSldLayout">
        <pc:chgData name="beata.ww@gazeta.pl" userId="9904e03c8e34fefc" providerId="Windows Live" clId="Web-{FE3E3912-220A-BF65-A02C-EFE62D2D11D0}" dt="2025-03-02T09:49:44.514" v="54"/>
        <pc:sldMasterMkLst>
          <pc:docMk/>
          <pc:sldMasterMk cId="4099303919" sldId="2147483831"/>
        </pc:sldMasterMkLst>
        <pc:sldLayoutChg chg="add del mod replId">
          <pc:chgData name="beata.ww@gazeta.pl" userId="9904e03c8e34fefc" providerId="Windows Live" clId="Web-{FE3E3912-220A-BF65-A02C-EFE62D2D11D0}" dt="2025-03-02T09:49:44.514" v="54"/>
          <pc:sldLayoutMkLst>
            <pc:docMk/>
            <pc:sldMasterMk cId="4099303919" sldId="2147483831"/>
            <pc:sldLayoutMk cId="3635174809" sldId="2147483832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49:44.514" v="54"/>
          <pc:sldLayoutMkLst>
            <pc:docMk/>
            <pc:sldMasterMk cId="4099303919" sldId="2147483831"/>
            <pc:sldLayoutMk cId="2902038065" sldId="2147483833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49:44.514" v="54"/>
          <pc:sldLayoutMkLst>
            <pc:docMk/>
            <pc:sldMasterMk cId="4099303919" sldId="2147483831"/>
            <pc:sldLayoutMk cId="309674308" sldId="2147483834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49:44.514" v="54"/>
          <pc:sldLayoutMkLst>
            <pc:docMk/>
            <pc:sldMasterMk cId="4099303919" sldId="2147483831"/>
            <pc:sldLayoutMk cId="2604734558" sldId="2147483835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49:44.514" v="54"/>
          <pc:sldLayoutMkLst>
            <pc:docMk/>
            <pc:sldMasterMk cId="4099303919" sldId="2147483831"/>
            <pc:sldLayoutMk cId="97726673" sldId="2147483836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49:44.514" v="54"/>
          <pc:sldLayoutMkLst>
            <pc:docMk/>
            <pc:sldMasterMk cId="4099303919" sldId="2147483831"/>
            <pc:sldLayoutMk cId="2874592407" sldId="2147483837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49:44.514" v="54"/>
          <pc:sldLayoutMkLst>
            <pc:docMk/>
            <pc:sldMasterMk cId="4099303919" sldId="2147483831"/>
            <pc:sldLayoutMk cId="2602876927" sldId="2147483838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49:44.514" v="54"/>
          <pc:sldLayoutMkLst>
            <pc:docMk/>
            <pc:sldMasterMk cId="4099303919" sldId="2147483831"/>
            <pc:sldLayoutMk cId="905650387" sldId="2147483839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49:44.514" v="54"/>
          <pc:sldLayoutMkLst>
            <pc:docMk/>
            <pc:sldMasterMk cId="4099303919" sldId="2147483831"/>
            <pc:sldLayoutMk cId="126310174" sldId="2147483840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49:44.514" v="54"/>
          <pc:sldLayoutMkLst>
            <pc:docMk/>
            <pc:sldMasterMk cId="4099303919" sldId="2147483831"/>
            <pc:sldLayoutMk cId="2430626841" sldId="2147483841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49:44.514" v="54"/>
          <pc:sldLayoutMkLst>
            <pc:docMk/>
            <pc:sldMasterMk cId="4099303919" sldId="2147483831"/>
            <pc:sldLayoutMk cId="877143180" sldId="2147483842"/>
          </pc:sldLayoutMkLst>
        </pc:sldLayoutChg>
      </pc:sldMasterChg>
      <pc:sldMasterChg chg="add del addSldLayout delSldLayout modSldLayout">
        <pc:chgData name="beata.ww@gazeta.pl" userId="9904e03c8e34fefc" providerId="Windows Live" clId="Web-{FE3E3912-220A-BF65-A02C-EFE62D2D11D0}" dt="2025-03-02T09:50:03.843" v="55"/>
        <pc:sldMasterMkLst>
          <pc:docMk/>
          <pc:sldMasterMk cId="239956664" sldId="2147483843"/>
        </pc:sldMasterMkLst>
        <pc:sldLayoutChg chg="add del mod replId">
          <pc:chgData name="beata.ww@gazeta.pl" userId="9904e03c8e34fefc" providerId="Windows Live" clId="Web-{FE3E3912-220A-BF65-A02C-EFE62D2D11D0}" dt="2025-03-02T09:50:03.843" v="55"/>
          <pc:sldLayoutMkLst>
            <pc:docMk/>
            <pc:sldMasterMk cId="239956664" sldId="2147483843"/>
            <pc:sldLayoutMk cId="2078603277" sldId="2147483844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03.843" v="55"/>
          <pc:sldLayoutMkLst>
            <pc:docMk/>
            <pc:sldMasterMk cId="239956664" sldId="2147483843"/>
            <pc:sldLayoutMk cId="3061761433" sldId="2147483845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03.843" v="55"/>
          <pc:sldLayoutMkLst>
            <pc:docMk/>
            <pc:sldMasterMk cId="239956664" sldId="2147483843"/>
            <pc:sldLayoutMk cId="974553499" sldId="2147483846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03.843" v="55"/>
          <pc:sldLayoutMkLst>
            <pc:docMk/>
            <pc:sldMasterMk cId="239956664" sldId="2147483843"/>
            <pc:sldLayoutMk cId="599780736" sldId="2147483847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03.843" v="55"/>
          <pc:sldLayoutMkLst>
            <pc:docMk/>
            <pc:sldMasterMk cId="239956664" sldId="2147483843"/>
            <pc:sldLayoutMk cId="3442439300" sldId="2147483848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03.843" v="55"/>
          <pc:sldLayoutMkLst>
            <pc:docMk/>
            <pc:sldMasterMk cId="239956664" sldId="2147483843"/>
            <pc:sldLayoutMk cId="3118078744" sldId="2147483849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03.843" v="55"/>
          <pc:sldLayoutMkLst>
            <pc:docMk/>
            <pc:sldMasterMk cId="239956664" sldId="2147483843"/>
            <pc:sldLayoutMk cId="3193315978" sldId="2147483850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03.843" v="55"/>
          <pc:sldLayoutMkLst>
            <pc:docMk/>
            <pc:sldMasterMk cId="239956664" sldId="2147483843"/>
            <pc:sldLayoutMk cId="171634314" sldId="2147483851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03.843" v="55"/>
          <pc:sldLayoutMkLst>
            <pc:docMk/>
            <pc:sldMasterMk cId="239956664" sldId="2147483843"/>
            <pc:sldLayoutMk cId="2073485932" sldId="2147483852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03.843" v="55"/>
          <pc:sldLayoutMkLst>
            <pc:docMk/>
            <pc:sldMasterMk cId="239956664" sldId="2147483843"/>
            <pc:sldLayoutMk cId="3088290609" sldId="2147483853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03.843" v="55"/>
          <pc:sldLayoutMkLst>
            <pc:docMk/>
            <pc:sldMasterMk cId="239956664" sldId="2147483843"/>
            <pc:sldLayoutMk cId="3498377827" sldId="2147483854"/>
          </pc:sldLayoutMkLst>
        </pc:sldLayoutChg>
      </pc:sldMasterChg>
      <pc:sldMasterChg chg="add del addSldLayout delSldLayout modSldLayout">
        <pc:chgData name="beata.ww@gazeta.pl" userId="9904e03c8e34fefc" providerId="Windows Live" clId="Web-{FE3E3912-220A-BF65-A02C-EFE62D2D11D0}" dt="2025-03-02T09:50:10.937" v="56"/>
        <pc:sldMasterMkLst>
          <pc:docMk/>
          <pc:sldMasterMk cId="3102458803" sldId="2147483855"/>
        </pc:sldMasterMkLst>
        <pc:sldLayoutChg chg="add del mod replId">
          <pc:chgData name="beata.ww@gazeta.pl" userId="9904e03c8e34fefc" providerId="Windows Live" clId="Web-{FE3E3912-220A-BF65-A02C-EFE62D2D11D0}" dt="2025-03-02T09:50:10.937" v="56"/>
          <pc:sldLayoutMkLst>
            <pc:docMk/>
            <pc:sldMasterMk cId="3102458803" sldId="2147483855"/>
            <pc:sldLayoutMk cId="2701650058" sldId="2147483856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10.937" v="56"/>
          <pc:sldLayoutMkLst>
            <pc:docMk/>
            <pc:sldMasterMk cId="3102458803" sldId="2147483855"/>
            <pc:sldLayoutMk cId="93283665" sldId="2147483857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10.937" v="56"/>
          <pc:sldLayoutMkLst>
            <pc:docMk/>
            <pc:sldMasterMk cId="3102458803" sldId="2147483855"/>
            <pc:sldLayoutMk cId="490236148" sldId="2147483858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10.937" v="56"/>
          <pc:sldLayoutMkLst>
            <pc:docMk/>
            <pc:sldMasterMk cId="3102458803" sldId="2147483855"/>
            <pc:sldLayoutMk cId="4280621045" sldId="2147483859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10.937" v="56"/>
          <pc:sldLayoutMkLst>
            <pc:docMk/>
            <pc:sldMasterMk cId="3102458803" sldId="2147483855"/>
            <pc:sldLayoutMk cId="2958364503" sldId="2147483860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10.937" v="56"/>
          <pc:sldLayoutMkLst>
            <pc:docMk/>
            <pc:sldMasterMk cId="3102458803" sldId="2147483855"/>
            <pc:sldLayoutMk cId="2228998876" sldId="2147483861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10.937" v="56"/>
          <pc:sldLayoutMkLst>
            <pc:docMk/>
            <pc:sldMasterMk cId="3102458803" sldId="2147483855"/>
            <pc:sldLayoutMk cId="3700418406" sldId="2147483862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10.937" v="56"/>
          <pc:sldLayoutMkLst>
            <pc:docMk/>
            <pc:sldMasterMk cId="3102458803" sldId="2147483855"/>
            <pc:sldLayoutMk cId="3025302238" sldId="2147483863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10.937" v="56"/>
          <pc:sldLayoutMkLst>
            <pc:docMk/>
            <pc:sldMasterMk cId="3102458803" sldId="2147483855"/>
            <pc:sldLayoutMk cId="3599874132" sldId="2147483864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10.937" v="56"/>
          <pc:sldLayoutMkLst>
            <pc:docMk/>
            <pc:sldMasterMk cId="3102458803" sldId="2147483855"/>
            <pc:sldLayoutMk cId="85877617" sldId="2147483865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10.937" v="56"/>
          <pc:sldLayoutMkLst>
            <pc:docMk/>
            <pc:sldMasterMk cId="3102458803" sldId="2147483855"/>
            <pc:sldLayoutMk cId="140025852" sldId="2147483866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10.937" v="56"/>
          <pc:sldLayoutMkLst>
            <pc:docMk/>
            <pc:sldMasterMk cId="3102458803" sldId="2147483855"/>
            <pc:sldLayoutMk cId="1981280899" sldId="2147483867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10.937" v="56"/>
          <pc:sldLayoutMkLst>
            <pc:docMk/>
            <pc:sldMasterMk cId="3102458803" sldId="2147483855"/>
            <pc:sldLayoutMk cId="1709855906" sldId="2147483868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10.937" v="56"/>
          <pc:sldLayoutMkLst>
            <pc:docMk/>
            <pc:sldMasterMk cId="3102458803" sldId="2147483855"/>
            <pc:sldLayoutMk cId="1014677965" sldId="2147483869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10.937" v="56"/>
          <pc:sldLayoutMkLst>
            <pc:docMk/>
            <pc:sldMasterMk cId="3102458803" sldId="2147483855"/>
            <pc:sldLayoutMk cId="2770289356" sldId="2147483870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10.937" v="56"/>
          <pc:sldLayoutMkLst>
            <pc:docMk/>
            <pc:sldMasterMk cId="3102458803" sldId="2147483855"/>
            <pc:sldLayoutMk cId="1668664671" sldId="2147483871"/>
          </pc:sldLayoutMkLst>
        </pc:sldLayoutChg>
      </pc:sldMasterChg>
      <pc:sldMasterChg chg="add del addSldLayout delSldLayout modSldLayout">
        <pc:chgData name="beata.ww@gazeta.pl" userId="9904e03c8e34fefc" providerId="Windows Live" clId="Web-{FE3E3912-220A-BF65-A02C-EFE62D2D11D0}" dt="2025-03-02T09:50:19.672" v="57"/>
        <pc:sldMasterMkLst>
          <pc:docMk/>
          <pc:sldMasterMk cId="4045711310" sldId="2147483872"/>
        </pc:sldMasterMkLst>
        <pc:sldLayoutChg chg="add del mod replId">
          <pc:chgData name="beata.ww@gazeta.pl" userId="9904e03c8e34fefc" providerId="Windows Live" clId="Web-{FE3E3912-220A-BF65-A02C-EFE62D2D11D0}" dt="2025-03-02T09:50:19.672" v="57"/>
          <pc:sldLayoutMkLst>
            <pc:docMk/>
            <pc:sldMasterMk cId="4045711310" sldId="2147483872"/>
            <pc:sldLayoutMk cId="1923966798" sldId="2147483873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19.672" v="57"/>
          <pc:sldLayoutMkLst>
            <pc:docMk/>
            <pc:sldMasterMk cId="4045711310" sldId="2147483872"/>
            <pc:sldLayoutMk cId="226657973" sldId="2147483874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19.672" v="57"/>
          <pc:sldLayoutMkLst>
            <pc:docMk/>
            <pc:sldMasterMk cId="4045711310" sldId="2147483872"/>
            <pc:sldLayoutMk cId="3857430362" sldId="2147483875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19.672" v="57"/>
          <pc:sldLayoutMkLst>
            <pc:docMk/>
            <pc:sldMasterMk cId="4045711310" sldId="2147483872"/>
            <pc:sldLayoutMk cId="2966217951" sldId="2147483876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19.672" v="57"/>
          <pc:sldLayoutMkLst>
            <pc:docMk/>
            <pc:sldMasterMk cId="4045711310" sldId="2147483872"/>
            <pc:sldLayoutMk cId="493111748" sldId="2147483877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19.672" v="57"/>
          <pc:sldLayoutMkLst>
            <pc:docMk/>
            <pc:sldMasterMk cId="4045711310" sldId="2147483872"/>
            <pc:sldLayoutMk cId="2588837748" sldId="2147483878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19.672" v="57"/>
          <pc:sldLayoutMkLst>
            <pc:docMk/>
            <pc:sldMasterMk cId="4045711310" sldId="2147483872"/>
            <pc:sldLayoutMk cId="3881814681" sldId="2147483879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19.672" v="57"/>
          <pc:sldLayoutMkLst>
            <pc:docMk/>
            <pc:sldMasterMk cId="4045711310" sldId="2147483872"/>
            <pc:sldLayoutMk cId="3355513350" sldId="2147483880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19.672" v="57"/>
          <pc:sldLayoutMkLst>
            <pc:docMk/>
            <pc:sldMasterMk cId="4045711310" sldId="2147483872"/>
            <pc:sldLayoutMk cId="1845734416" sldId="2147483881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19.672" v="57"/>
          <pc:sldLayoutMkLst>
            <pc:docMk/>
            <pc:sldMasterMk cId="4045711310" sldId="2147483872"/>
            <pc:sldLayoutMk cId="3522899719" sldId="2147483882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19.672" v="57"/>
          <pc:sldLayoutMkLst>
            <pc:docMk/>
            <pc:sldMasterMk cId="4045711310" sldId="2147483872"/>
            <pc:sldLayoutMk cId="3122814273" sldId="2147483883"/>
          </pc:sldLayoutMkLst>
        </pc:sldLayoutChg>
      </pc:sldMasterChg>
      <pc:sldMasterChg chg="add del addSldLayout delSldLayout modSldLayout">
        <pc:chgData name="beata.ww@gazeta.pl" userId="9904e03c8e34fefc" providerId="Windows Live" clId="Web-{FE3E3912-220A-BF65-A02C-EFE62D2D11D0}" dt="2025-03-02T09:50:24.844" v="58"/>
        <pc:sldMasterMkLst>
          <pc:docMk/>
          <pc:sldMasterMk cId="1023543681" sldId="2147483884"/>
        </pc:sldMasterMkLst>
        <pc:sldLayoutChg chg="add del mod replId">
          <pc:chgData name="beata.ww@gazeta.pl" userId="9904e03c8e34fefc" providerId="Windows Live" clId="Web-{FE3E3912-220A-BF65-A02C-EFE62D2D11D0}" dt="2025-03-02T09:50:24.844" v="58"/>
          <pc:sldLayoutMkLst>
            <pc:docMk/>
            <pc:sldMasterMk cId="1023543681" sldId="2147483884"/>
            <pc:sldLayoutMk cId="1167606879" sldId="2147483885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24.844" v="58"/>
          <pc:sldLayoutMkLst>
            <pc:docMk/>
            <pc:sldMasterMk cId="1023543681" sldId="2147483884"/>
            <pc:sldLayoutMk cId="2366201626" sldId="2147483886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24.844" v="58"/>
          <pc:sldLayoutMkLst>
            <pc:docMk/>
            <pc:sldMasterMk cId="1023543681" sldId="2147483884"/>
            <pc:sldLayoutMk cId="3321077701" sldId="2147483887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24.844" v="58"/>
          <pc:sldLayoutMkLst>
            <pc:docMk/>
            <pc:sldMasterMk cId="1023543681" sldId="2147483884"/>
            <pc:sldLayoutMk cId="524104328" sldId="2147483888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24.844" v="58"/>
          <pc:sldLayoutMkLst>
            <pc:docMk/>
            <pc:sldMasterMk cId="1023543681" sldId="2147483884"/>
            <pc:sldLayoutMk cId="2706691709" sldId="2147483889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24.844" v="58"/>
          <pc:sldLayoutMkLst>
            <pc:docMk/>
            <pc:sldMasterMk cId="1023543681" sldId="2147483884"/>
            <pc:sldLayoutMk cId="2194933450" sldId="2147483890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24.844" v="58"/>
          <pc:sldLayoutMkLst>
            <pc:docMk/>
            <pc:sldMasterMk cId="1023543681" sldId="2147483884"/>
            <pc:sldLayoutMk cId="1878387466" sldId="2147483891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24.844" v="58"/>
          <pc:sldLayoutMkLst>
            <pc:docMk/>
            <pc:sldMasterMk cId="1023543681" sldId="2147483884"/>
            <pc:sldLayoutMk cId="3025269812" sldId="2147483892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24.844" v="58"/>
          <pc:sldLayoutMkLst>
            <pc:docMk/>
            <pc:sldMasterMk cId="1023543681" sldId="2147483884"/>
            <pc:sldLayoutMk cId="1442471604" sldId="2147483893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24.844" v="58"/>
          <pc:sldLayoutMkLst>
            <pc:docMk/>
            <pc:sldMasterMk cId="1023543681" sldId="2147483884"/>
            <pc:sldLayoutMk cId="699194931" sldId="2147483894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24.844" v="58"/>
          <pc:sldLayoutMkLst>
            <pc:docMk/>
            <pc:sldMasterMk cId="1023543681" sldId="2147483884"/>
            <pc:sldLayoutMk cId="2312350657" sldId="2147483895"/>
          </pc:sldLayoutMkLst>
        </pc:sldLayoutChg>
      </pc:sldMasterChg>
      <pc:sldMasterChg chg="add del addSldLayout delSldLayout modSldLayout">
        <pc:chgData name="beata.ww@gazeta.pl" userId="9904e03c8e34fefc" providerId="Windows Live" clId="Web-{FE3E3912-220A-BF65-A02C-EFE62D2D11D0}" dt="2025-03-02T09:50:33.610" v="59"/>
        <pc:sldMasterMkLst>
          <pc:docMk/>
          <pc:sldMasterMk cId="804720807" sldId="2147483896"/>
        </pc:sldMasterMkLst>
        <pc:sldLayoutChg chg="add del mod replId">
          <pc:chgData name="beata.ww@gazeta.pl" userId="9904e03c8e34fefc" providerId="Windows Live" clId="Web-{FE3E3912-220A-BF65-A02C-EFE62D2D11D0}" dt="2025-03-02T09:50:33.610" v="59"/>
          <pc:sldLayoutMkLst>
            <pc:docMk/>
            <pc:sldMasterMk cId="804720807" sldId="2147483896"/>
            <pc:sldLayoutMk cId="3825972836" sldId="2147483897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33.610" v="59"/>
          <pc:sldLayoutMkLst>
            <pc:docMk/>
            <pc:sldMasterMk cId="804720807" sldId="2147483896"/>
            <pc:sldLayoutMk cId="1762805091" sldId="2147483898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33.610" v="59"/>
          <pc:sldLayoutMkLst>
            <pc:docMk/>
            <pc:sldMasterMk cId="804720807" sldId="2147483896"/>
            <pc:sldLayoutMk cId="1214301564" sldId="2147483899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33.610" v="59"/>
          <pc:sldLayoutMkLst>
            <pc:docMk/>
            <pc:sldMasterMk cId="804720807" sldId="2147483896"/>
            <pc:sldLayoutMk cId="1459485383" sldId="2147483900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33.610" v="59"/>
          <pc:sldLayoutMkLst>
            <pc:docMk/>
            <pc:sldMasterMk cId="804720807" sldId="2147483896"/>
            <pc:sldLayoutMk cId="322032852" sldId="2147483901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33.610" v="59"/>
          <pc:sldLayoutMkLst>
            <pc:docMk/>
            <pc:sldMasterMk cId="804720807" sldId="2147483896"/>
            <pc:sldLayoutMk cId="2132621785" sldId="2147483902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33.610" v="59"/>
          <pc:sldLayoutMkLst>
            <pc:docMk/>
            <pc:sldMasterMk cId="804720807" sldId="2147483896"/>
            <pc:sldLayoutMk cId="2809603235" sldId="2147483903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33.610" v="59"/>
          <pc:sldLayoutMkLst>
            <pc:docMk/>
            <pc:sldMasterMk cId="804720807" sldId="2147483896"/>
            <pc:sldLayoutMk cId="1702539390" sldId="2147483904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33.610" v="59"/>
          <pc:sldLayoutMkLst>
            <pc:docMk/>
            <pc:sldMasterMk cId="804720807" sldId="2147483896"/>
            <pc:sldLayoutMk cId="2817208631" sldId="2147483905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33.610" v="59"/>
          <pc:sldLayoutMkLst>
            <pc:docMk/>
            <pc:sldMasterMk cId="804720807" sldId="2147483896"/>
            <pc:sldLayoutMk cId="3296807235" sldId="2147483906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33.610" v="59"/>
          <pc:sldLayoutMkLst>
            <pc:docMk/>
            <pc:sldMasterMk cId="804720807" sldId="2147483896"/>
            <pc:sldLayoutMk cId="39306640" sldId="2147483907"/>
          </pc:sldLayoutMkLst>
        </pc:sldLayoutChg>
      </pc:sldMasterChg>
      <pc:sldMasterChg chg="add del addSldLayout delSldLayout modSldLayout">
        <pc:chgData name="beata.ww@gazeta.pl" userId="9904e03c8e34fefc" providerId="Windows Live" clId="Web-{FE3E3912-220A-BF65-A02C-EFE62D2D11D0}" dt="2025-03-02T09:50:40.188" v="60"/>
        <pc:sldMasterMkLst>
          <pc:docMk/>
          <pc:sldMasterMk cId="1985979641" sldId="2147483908"/>
        </pc:sldMasterMkLst>
        <pc:sldLayoutChg chg="add del mod replId">
          <pc:chgData name="beata.ww@gazeta.pl" userId="9904e03c8e34fefc" providerId="Windows Live" clId="Web-{FE3E3912-220A-BF65-A02C-EFE62D2D11D0}" dt="2025-03-02T09:50:40.188" v="60"/>
          <pc:sldLayoutMkLst>
            <pc:docMk/>
            <pc:sldMasterMk cId="1985979641" sldId="2147483908"/>
            <pc:sldLayoutMk cId="2824147325" sldId="2147483909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40.188" v="60"/>
          <pc:sldLayoutMkLst>
            <pc:docMk/>
            <pc:sldMasterMk cId="1985979641" sldId="2147483908"/>
            <pc:sldLayoutMk cId="592975576" sldId="2147483910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40.188" v="60"/>
          <pc:sldLayoutMkLst>
            <pc:docMk/>
            <pc:sldMasterMk cId="1985979641" sldId="2147483908"/>
            <pc:sldLayoutMk cId="1987875360" sldId="2147483911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40.188" v="60"/>
          <pc:sldLayoutMkLst>
            <pc:docMk/>
            <pc:sldMasterMk cId="1985979641" sldId="2147483908"/>
            <pc:sldLayoutMk cId="625890879" sldId="2147483912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40.188" v="60"/>
          <pc:sldLayoutMkLst>
            <pc:docMk/>
            <pc:sldMasterMk cId="1985979641" sldId="2147483908"/>
            <pc:sldLayoutMk cId="4020216073" sldId="2147483913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40.188" v="60"/>
          <pc:sldLayoutMkLst>
            <pc:docMk/>
            <pc:sldMasterMk cId="1985979641" sldId="2147483908"/>
            <pc:sldLayoutMk cId="1706222970" sldId="2147483914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40.188" v="60"/>
          <pc:sldLayoutMkLst>
            <pc:docMk/>
            <pc:sldMasterMk cId="1985979641" sldId="2147483908"/>
            <pc:sldLayoutMk cId="2136573190" sldId="2147483915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40.188" v="60"/>
          <pc:sldLayoutMkLst>
            <pc:docMk/>
            <pc:sldMasterMk cId="1985979641" sldId="2147483908"/>
            <pc:sldLayoutMk cId="420553292" sldId="2147483916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40.188" v="60"/>
          <pc:sldLayoutMkLst>
            <pc:docMk/>
            <pc:sldMasterMk cId="1985979641" sldId="2147483908"/>
            <pc:sldLayoutMk cId="2462150300" sldId="2147483917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40.188" v="60"/>
          <pc:sldLayoutMkLst>
            <pc:docMk/>
            <pc:sldMasterMk cId="1985979641" sldId="2147483908"/>
            <pc:sldLayoutMk cId="1601560046" sldId="2147483918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40.188" v="60"/>
          <pc:sldLayoutMkLst>
            <pc:docMk/>
            <pc:sldMasterMk cId="1985979641" sldId="2147483908"/>
            <pc:sldLayoutMk cId="1541507127" sldId="2147483919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40.188" v="60"/>
          <pc:sldLayoutMkLst>
            <pc:docMk/>
            <pc:sldMasterMk cId="1985979641" sldId="2147483908"/>
            <pc:sldLayoutMk cId="2352000396" sldId="2147483920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40.188" v="60"/>
          <pc:sldLayoutMkLst>
            <pc:docMk/>
            <pc:sldMasterMk cId="1985979641" sldId="2147483908"/>
            <pc:sldLayoutMk cId="1879217714" sldId="2147483921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40.188" v="60"/>
          <pc:sldLayoutMkLst>
            <pc:docMk/>
            <pc:sldMasterMk cId="1985979641" sldId="2147483908"/>
            <pc:sldLayoutMk cId="3603671373" sldId="2147483922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40.188" v="60"/>
          <pc:sldLayoutMkLst>
            <pc:docMk/>
            <pc:sldMasterMk cId="1985979641" sldId="2147483908"/>
            <pc:sldLayoutMk cId="4024535210" sldId="2147483923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40.188" v="60"/>
          <pc:sldLayoutMkLst>
            <pc:docMk/>
            <pc:sldMasterMk cId="1985979641" sldId="2147483908"/>
            <pc:sldLayoutMk cId="203375793" sldId="2147483924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40.188" v="60"/>
          <pc:sldLayoutMkLst>
            <pc:docMk/>
            <pc:sldMasterMk cId="1985979641" sldId="2147483908"/>
            <pc:sldLayoutMk cId="467915088" sldId="2147483925"/>
          </pc:sldLayoutMkLst>
        </pc:sldLayoutChg>
      </pc:sldMasterChg>
      <pc:sldMasterChg chg="add del addSldLayout delSldLayout modSldLayout">
        <pc:chgData name="beata.ww@gazeta.pl" userId="9904e03c8e34fefc" providerId="Windows Live" clId="Web-{FE3E3912-220A-BF65-A02C-EFE62D2D11D0}" dt="2025-03-02T09:50:44.204" v="61"/>
        <pc:sldMasterMkLst>
          <pc:docMk/>
          <pc:sldMasterMk cId="2125191270" sldId="2147483926"/>
        </pc:sldMasterMkLst>
        <pc:sldLayoutChg chg="add del mod replId">
          <pc:chgData name="beata.ww@gazeta.pl" userId="9904e03c8e34fefc" providerId="Windows Live" clId="Web-{FE3E3912-220A-BF65-A02C-EFE62D2D11D0}" dt="2025-03-02T09:50:44.204" v="61"/>
          <pc:sldLayoutMkLst>
            <pc:docMk/>
            <pc:sldMasterMk cId="2125191270" sldId="2147483926"/>
            <pc:sldLayoutMk cId="2814054485" sldId="2147483927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44.204" v="61"/>
          <pc:sldLayoutMkLst>
            <pc:docMk/>
            <pc:sldMasterMk cId="2125191270" sldId="2147483926"/>
            <pc:sldLayoutMk cId="2440394724" sldId="2147483928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44.204" v="61"/>
          <pc:sldLayoutMkLst>
            <pc:docMk/>
            <pc:sldMasterMk cId="2125191270" sldId="2147483926"/>
            <pc:sldLayoutMk cId="1025749258" sldId="2147483929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44.204" v="61"/>
          <pc:sldLayoutMkLst>
            <pc:docMk/>
            <pc:sldMasterMk cId="2125191270" sldId="2147483926"/>
            <pc:sldLayoutMk cId="1490267883" sldId="2147483930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44.204" v="61"/>
          <pc:sldLayoutMkLst>
            <pc:docMk/>
            <pc:sldMasterMk cId="2125191270" sldId="2147483926"/>
            <pc:sldLayoutMk cId="2175962170" sldId="2147483931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44.204" v="61"/>
          <pc:sldLayoutMkLst>
            <pc:docMk/>
            <pc:sldMasterMk cId="2125191270" sldId="2147483926"/>
            <pc:sldLayoutMk cId="1256623587" sldId="2147483932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44.204" v="61"/>
          <pc:sldLayoutMkLst>
            <pc:docMk/>
            <pc:sldMasterMk cId="2125191270" sldId="2147483926"/>
            <pc:sldLayoutMk cId="2895959450" sldId="2147483933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44.204" v="61"/>
          <pc:sldLayoutMkLst>
            <pc:docMk/>
            <pc:sldMasterMk cId="2125191270" sldId="2147483926"/>
            <pc:sldLayoutMk cId="861338116" sldId="2147483934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44.204" v="61"/>
          <pc:sldLayoutMkLst>
            <pc:docMk/>
            <pc:sldMasterMk cId="2125191270" sldId="2147483926"/>
            <pc:sldLayoutMk cId="104897219" sldId="2147483935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44.204" v="61"/>
          <pc:sldLayoutMkLst>
            <pc:docMk/>
            <pc:sldMasterMk cId="2125191270" sldId="2147483926"/>
            <pc:sldLayoutMk cId="2363466748" sldId="2147483936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44.204" v="61"/>
          <pc:sldLayoutMkLst>
            <pc:docMk/>
            <pc:sldMasterMk cId="2125191270" sldId="2147483926"/>
            <pc:sldLayoutMk cId="143138893" sldId="2147483937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44.204" v="61"/>
          <pc:sldLayoutMkLst>
            <pc:docMk/>
            <pc:sldMasterMk cId="2125191270" sldId="2147483926"/>
            <pc:sldLayoutMk cId="953042632" sldId="2147483938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44.204" v="61"/>
          <pc:sldLayoutMkLst>
            <pc:docMk/>
            <pc:sldMasterMk cId="2125191270" sldId="2147483926"/>
            <pc:sldLayoutMk cId="2748012350" sldId="2147483939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44.204" v="61"/>
          <pc:sldLayoutMkLst>
            <pc:docMk/>
            <pc:sldMasterMk cId="2125191270" sldId="2147483926"/>
            <pc:sldLayoutMk cId="304203954" sldId="2147483940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44.204" v="61"/>
          <pc:sldLayoutMkLst>
            <pc:docMk/>
            <pc:sldMasterMk cId="2125191270" sldId="2147483926"/>
            <pc:sldLayoutMk cId="4257091178" sldId="2147483941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44.204" v="61"/>
          <pc:sldLayoutMkLst>
            <pc:docMk/>
            <pc:sldMasterMk cId="2125191270" sldId="2147483926"/>
            <pc:sldLayoutMk cId="70421229" sldId="2147483942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44.204" v="61"/>
          <pc:sldLayoutMkLst>
            <pc:docMk/>
            <pc:sldMasterMk cId="2125191270" sldId="2147483926"/>
            <pc:sldLayoutMk cId="2294669860" sldId="2147483943"/>
          </pc:sldLayoutMkLst>
        </pc:sldLayoutChg>
      </pc:sldMasterChg>
      <pc:sldMasterChg chg="add del addSldLayout delSldLayout modSldLayout">
        <pc:chgData name="beata.ww@gazeta.pl" userId="9904e03c8e34fefc" providerId="Windows Live" clId="Web-{FE3E3912-220A-BF65-A02C-EFE62D2D11D0}" dt="2025-03-02T09:50:50.782" v="62"/>
        <pc:sldMasterMkLst>
          <pc:docMk/>
          <pc:sldMasterMk cId="722611114" sldId="2147483944"/>
        </pc:sldMasterMkLst>
        <pc:sldLayoutChg chg="add del mod replId">
          <pc:chgData name="beata.ww@gazeta.pl" userId="9904e03c8e34fefc" providerId="Windows Live" clId="Web-{FE3E3912-220A-BF65-A02C-EFE62D2D11D0}" dt="2025-03-02T09:50:50.782" v="62"/>
          <pc:sldLayoutMkLst>
            <pc:docMk/>
            <pc:sldMasterMk cId="722611114" sldId="2147483944"/>
            <pc:sldLayoutMk cId="1239914851" sldId="2147483945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50.782" v="62"/>
          <pc:sldLayoutMkLst>
            <pc:docMk/>
            <pc:sldMasterMk cId="722611114" sldId="2147483944"/>
            <pc:sldLayoutMk cId="1232908663" sldId="2147483946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50.782" v="62"/>
          <pc:sldLayoutMkLst>
            <pc:docMk/>
            <pc:sldMasterMk cId="722611114" sldId="2147483944"/>
            <pc:sldLayoutMk cId="1117995958" sldId="2147483947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50.782" v="62"/>
          <pc:sldLayoutMkLst>
            <pc:docMk/>
            <pc:sldMasterMk cId="722611114" sldId="2147483944"/>
            <pc:sldLayoutMk cId="4223196685" sldId="2147483948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50.782" v="62"/>
          <pc:sldLayoutMkLst>
            <pc:docMk/>
            <pc:sldMasterMk cId="722611114" sldId="2147483944"/>
            <pc:sldLayoutMk cId="3833891408" sldId="2147483949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50.782" v="62"/>
          <pc:sldLayoutMkLst>
            <pc:docMk/>
            <pc:sldMasterMk cId="722611114" sldId="2147483944"/>
            <pc:sldLayoutMk cId="2473620254" sldId="2147483950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50.782" v="62"/>
          <pc:sldLayoutMkLst>
            <pc:docMk/>
            <pc:sldMasterMk cId="722611114" sldId="2147483944"/>
            <pc:sldLayoutMk cId="683718441" sldId="2147483951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50.782" v="62"/>
          <pc:sldLayoutMkLst>
            <pc:docMk/>
            <pc:sldMasterMk cId="722611114" sldId="2147483944"/>
            <pc:sldLayoutMk cId="1107227817" sldId="2147483952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50.782" v="62"/>
          <pc:sldLayoutMkLst>
            <pc:docMk/>
            <pc:sldMasterMk cId="722611114" sldId="2147483944"/>
            <pc:sldLayoutMk cId="606887946" sldId="2147483953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50.782" v="62"/>
          <pc:sldLayoutMkLst>
            <pc:docMk/>
            <pc:sldMasterMk cId="722611114" sldId="2147483944"/>
            <pc:sldLayoutMk cId="2912002319" sldId="2147483954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50.782" v="62"/>
          <pc:sldLayoutMkLst>
            <pc:docMk/>
            <pc:sldMasterMk cId="722611114" sldId="2147483944"/>
            <pc:sldLayoutMk cId="3045499930" sldId="2147483955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50.782" v="62"/>
          <pc:sldLayoutMkLst>
            <pc:docMk/>
            <pc:sldMasterMk cId="722611114" sldId="2147483944"/>
            <pc:sldLayoutMk cId="770505948" sldId="2147483956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50.782" v="62"/>
          <pc:sldLayoutMkLst>
            <pc:docMk/>
            <pc:sldMasterMk cId="722611114" sldId="2147483944"/>
            <pc:sldLayoutMk cId="4208606556" sldId="2147483957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50.782" v="62"/>
          <pc:sldLayoutMkLst>
            <pc:docMk/>
            <pc:sldMasterMk cId="722611114" sldId="2147483944"/>
            <pc:sldLayoutMk cId="1048269441" sldId="2147483958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50.782" v="62"/>
          <pc:sldLayoutMkLst>
            <pc:docMk/>
            <pc:sldMasterMk cId="722611114" sldId="2147483944"/>
            <pc:sldLayoutMk cId="2098375636" sldId="2147483959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50.782" v="62"/>
          <pc:sldLayoutMkLst>
            <pc:docMk/>
            <pc:sldMasterMk cId="722611114" sldId="2147483944"/>
            <pc:sldLayoutMk cId="2023033461" sldId="2147483960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0:50.782" v="62"/>
          <pc:sldLayoutMkLst>
            <pc:docMk/>
            <pc:sldMasterMk cId="722611114" sldId="2147483944"/>
            <pc:sldLayoutMk cId="4258402828" sldId="2147483961"/>
          </pc:sldLayoutMkLst>
        </pc:sldLayoutChg>
      </pc:sldMasterChg>
      <pc:sldMasterChg chg="add del addSldLayout delSldLayout modSldLayout">
        <pc:chgData name="beata.ww@gazeta.pl" userId="9904e03c8e34fefc" providerId="Windows Live" clId="Web-{FE3E3912-220A-BF65-A02C-EFE62D2D11D0}" dt="2025-03-02T09:51:00.189" v="63"/>
        <pc:sldMasterMkLst>
          <pc:docMk/>
          <pc:sldMasterMk cId="2329792192" sldId="2147483962"/>
        </pc:sldMasterMkLst>
        <pc:sldLayoutChg chg="add del mod replId">
          <pc:chgData name="beata.ww@gazeta.pl" userId="9904e03c8e34fefc" providerId="Windows Live" clId="Web-{FE3E3912-220A-BF65-A02C-EFE62D2D11D0}" dt="2025-03-02T09:51:00.189" v="63"/>
          <pc:sldLayoutMkLst>
            <pc:docMk/>
            <pc:sldMasterMk cId="2329792192" sldId="2147483962"/>
            <pc:sldLayoutMk cId="2729231211" sldId="2147483963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00.189" v="63"/>
          <pc:sldLayoutMkLst>
            <pc:docMk/>
            <pc:sldMasterMk cId="2329792192" sldId="2147483962"/>
            <pc:sldLayoutMk cId="834146993" sldId="2147483964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00.189" v="63"/>
          <pc:sldLayoutMkLst>
            <pc:docMk/>
            <pc:sldMasterMk cId="2329792192" sldId="2147483962"/>
            <pc:sldLayoutMk cId="591705328" sldId="2147483965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00.189" v="63"/>
          <pc:sldLayoutMkLst>
            <pc:docMk/>
            <pc:sldMasterMk cId="2329792192" sldId="2147483962"/>
            <pc:sldLayoutMk cId="1072362165" sldId="2147483966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00.189" v="63"/>
          <pc:sldLayoutMkLst>
            <pc:docMk/>
            <pc:sldMasterMk cId="2329792192" sldId="2147483962"/>
            <pc:sldLayoutMk cId="3137418121" sldId="2147483967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00.189" v="63"/>
          <pc:sldLayoutMkLst>
            <pc:docMk/>
            <pc:sldMasterMk cId="2329792192" sldId="2147483962"/>
            <pc:sldLayoutMk cId="1124891001" sldId="2147483968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00.189" v="63"/>
          <pc:sldLayoutMkLst>
            <pc:docMk/>
            <pc:sldMasterMk cId="2329792192" sldId="2147483962"/>
            <pc:sldLayoutMk cId="2969113193" sldId="2147483969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00.189" v="63"/>
          <pc:sldLayoutMkLst>
            <pc:docMk/>
            <pc:sldMasterMk cId="2329792192" sldId="2147483962"/>
            <pc:sldLayoutMk cId="2755724265" sldId="2147483970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00.189" v="63"/>
          <pc:sldLayoutMkLst>
            <pc:docMk/>
            <pc:sldMasterMk cId="2329792192" sldId="2147483962"/>
            <pc:sldLayoutMk cId="2491512192" sldId="2147483971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00.189" v="63"/>
          <pc:sldLayoutMkLst>
            <pc:docMk/>
            <pc:sldMasterMk cId="2329792192" sldId="2147483962"/>
            <pc:sldLayoutMk cId="3045148194" sldId="2147483972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00.189" v="63"/>
          <pc:sldLayoutMkLst>
            <pc:docMk/>
            <pc:sldMasterMk cId="2329792192" sldId="2147483962"/>
            <pc:sldLayoutMk cId="181669290" sldId="2147483973"/>
          </pc:sldLayoutMkLst>
        </pc:sldLayoutChg>
      </pc:sldMasterChg>
      <pc:sldMasterChg chg="add del addSldLayout delSldLayout modSldLayout">
        <pc:chgData name="beata.ww@gazeta.pl" userId="9904e03c8e34fefc" providerId="Windows Live" clId="Web-{FE3E3912-220A-BF65-A02C-EFE62D2D11D0}" dt="2025-03-02T09:51:07.361" v="64"/>
        <pc:sldMasterMkLst>
          <pc:docMk/>
          <pc:sldMasterMk cId="3503177648" sldId="2147483974"/>
        </pc:sldMasterMkLst>
        <pc:sldLayoutChg chg="add del mod replId">
          <pc:chgData name="beata.ww@gazeta.pl" userId="9904e03c8e34fefc" providerId="Windows Live" clId="Web-{FE3E3912-220A-BF65-A02C-EFE62D2D11D0}" dt="2025-03-02T09:51:07.361" v="64"/>
          <pc:sldLayoutMkLst>
            <pc:docMk/>
            <pc:sldMasterMk cId="3503177648" sldId="2147483974"/>
            <pc:sldLayoutMk cId="1569544861" sldId="2147483975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07.361" v="64"/>
          <pc:sldLayoutMkLst>
            <pc:docMk/>
            <pc:sldMasterMk cId="3503177648" sldId="2147483974"/>
            <pc:sldLayoutMk cId="1460499005" sldId="2147483976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07.361" v="64"/>
          <pc:sldLayoutMkLst>
            <pc:docMk/>
            <pc:sldMasterMk cId="3503177648" sldId="2147483974"/>
            <pc:sldLayoutMk cId="823341095" sldId="2147483977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07.361" v="64"/>
          <pc:sldLayoutMkLst>
            <pc:docMk/>
            <pc:sldMasterMk cId="3503177648" sldId="2147483974"/>
            <pc:sldLayoutMk cId="1648258448" sldId="2147483978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07.361" v="64"/>
          <pc:sldLayoutMkLst>
            <pc:docMk/>
            <pc:sldMasterMk cId="3503177648" sldId="2147483974"/>
            <pc:sldLayoutMk cId="4117280722" sldId="2147483979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07.361" v="64"/>
          <pc:sldLayoutMkLst>
            <pc:docMk/>
            <pc:sldMasterMk cId="3503177648" sldId="2147483974"/>
            <pc:sldLayoutMk cId="2147325531" sldId="2147483980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07.361" v="64"/>
          <pc:sldLayoutMkLst>
            <pc:docMk/>
            <pc:sldMasterMk cId="3503177648" sldId="2147483974"/>
            <pc:sldLayoutMk cId="1568038773" sldId="2147483981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07.361" v="64"/>
          <pc:sldLayoutMkLst>
            <pc:docMk/>
            <pc:sldMasterMk cId="3503177648" sldId="2147483974"/>
            <pc:sldLayoutMk cId="92229125" sldId="2147483982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07.361" v="64"/>
          <pc:sldLayoutMkLst>
            <pc:docMk/>
            <pc:sldMasterMk cId="3503177648" sldId="2147483974"/>
            <pc:sldLayoutMk cId="2572459471" sldId="2147483983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07.361" v="64"/>
          <pc:sldLayoutMkLst>
            <pc:docMk/>
            <pc:sldMasterMk cId="3503177648" sldId="2147483974"/>
            <pc:sldLayoutMk cId="1367083380" sldId="2147483984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07.361" v="64"/>
          <pc:sldLayoutMkLst>
            <pc:docMk/>
            <pc:sldMasterMk cId="3503177648" sldId="2147483974"/>
            <pc:sldLayoutMk cId="1243135929" sldId="2147483985"/>
          </pc:sldLayoutMkLst>
        </pc:sldLayoutChg>
      </pc:sldMasterChg>
      <pc:sldMasterChg chg="add del addSldLayout delSldLayout modSldLayout">
        <pc:chgData name="beata.ww@gazeta.pl" userId="9904e03c8e34fefc" providerId="Windows Live" clId="Web-{FE3E3912-220A-BF65-A02C-EFE62D2D11D0}" dt="2025-03-02T09:51:10.439" v="65"/>
        <pc:sldMasterMkLst>
          <pc:docMk/>
          <pc:sldMasterMk cId="2769892153" sldId="2147483986"/>
        </pc:sldMasterMkLst>
        <pc:sldLayoutChg chg="add del mod replId">
          <pc:chgData name="beata.ww@gazeta.pl" userId="9904e03c8e34fefc" providerId="Windows Live" clId="Web-{FE3E3912-220A-BF65-A02C-EFE62D2D11D0}" dt="2025-03-02T09:51:10.439" v="65"/>
          <pc:sldLayoutMkLst>
            <pc:docMk/>
            <pc:sldMasterMk cId="2769892153" sldId="2147483986"/>
            <pc:sldLayoutMk cId="3496932769" sldId="2147483987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10.439" v="65"/>
          <pc:sldLayoutMkLst>
            <pc:docMk/>
            <pc:sldMasterMk cId="2769892153" sldId="2147483986"/>
            <pc:sldLayoutMk cId="2129115863" sldId="2147483988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10.439" v="65"/>
          <pc:sldLayoutMkLst>
            <pc:docMk/>
            <pc:sldMasterMk cId="2769892153" sldId="2147483986"/>
            <pc:sldLayoutMk cId="1696587440" sldId="2147483989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10.439" v="65"/>
          <pc:sldLayoutMkLst>
            <pc:docMk/>
            <pc:sldMasterMk cId="2769892153" sldId="2147483986"/>
            <pc:sldLayoutMk cId="1693768314" sldId="2147483990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10.439" v="65"/>
          <pc:sldLayoutMkLst>
            <pc:docMk/>
            <pc:sldMasterMk cId="2769892153" sldId="2147483986"/>
            <pc:sldLayoutMk cId="2268053471" sldId="2147483991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10.439" v="65"/>
          <pc:sldLayoutMkLst>
            <pc:docMk/>
            <pc:sldMasterMk cId="2769892153" sldId="2147483986"/>
            <pc:sldLayoutMk cId="1405878496" sldId="2147483992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10.439" v="65"/>
          <pc:sldLayoutMkLst>
            <pc:docMk/>
            <pc:sldMasterMk cId="2769892153" sldId="2147483986"/>
            <pc:sldLayoutMk cId="581308795" sldId="2147483993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10.439" v="65"/>
          <pc:sldLayoutMkLst>
            <pc:docMk/>
            <pc:sldMasterMk cId="2769892153" sldId="2147483986"/>
            <pc:sldLayoutMk cId="3268122180" sldId="2147483994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10.439" v="65"/>
          <pc:sldLayoutMkLst>
            <pc:docMk/>
            <pc:sldMasterMk cId="2769892153" sldId="2147483986"/>
            <pc:sldLayoutMk cId="4138603007" sldId="2147483995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10.439" v="65"/>
          <pc:sldLayoutMkLst>
            <pc:docMk/>
            <pc:sldMasterMk cId="2769892153" sldId="2147483986"/>
            <pc:sldLayoutMk cId="91681176" sldId="2147483996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10.439" v="65"/>
          <pc:sldLayoutMkLst>
            <pc:docMk/>
            <pc:sldMasterMk cId="2769892153" sldId="2147483986"/>
            <pc:sldLayoutMk cId="599836301" sldId="2147483997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10.439" v="65"/>
          <pc:sldLayoutMkLst>
            <pc:docMk/>
            <pc:sldMasterMk cId="2769892153" sldId="2147483986"/>
            <pc:sldLayoutMk cId="2590155081" sldId="2147483998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10.439" v="65"/>
          <pc:sldLayoutMkLst>
            <pc:docMk/>
            <pc:sldMasterMk cId="2769892153" sldId="2147483986"/>
            <pc:sldLayoutMk cId="2113855741" sldId="2147483999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10.439" v="65"/>
          <pc:sldLayoutMkLst>
            <pc:docMk/>
            <pc:sldMasterMk cId="2769892153" sldId="2147483986"/>
            <pc:sldLayoutMk cId="1139271312" sldId="2147484000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10.439" v="65"/>
          <pc:sldLayoutMkLst>
            <pc:docMk/>
            <pc:sldMasterMk cId="2769892153" sldId="2147483986"/>
            <pc:sldLayoutMk cId="927361479" sldId="2147484001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10.439" v="65"/>
          <pc:sldLayoutMkLst>
            <pc:docMk/>
            <pc:sldMasterMk cId="2769892153" sldId="2147483986"/>
            <pc:sldLayoutMk cId="641451467" sldId="2147484002"/>
          </pc:sldLayoutMkLst>
        </pc:sldLayoutChg>
      </pc:sldMasterChg>
      <pc:sldMasterChg chg="add del addSldLayout delSldLayout modSldLayout">
        <pc:chgData name="beata.ww@gazeta.pl" userId="9904e03c8e34fefc" providerId="Windows Live" clId="Web-{FE3E3912-220A-BF65-A02C-EFE62D2D11D0}" dt="2025-03-02T09:51:12.720" v="66"/>
        <pc:sldMasterMkLst>
          <pc:docMk/>
          <pc:sldMasterMk cId="3511086874" sldId="2147484003"/>
        </pc:sldMasterMkLst>
        <pc:sldLayoutChg chg="add del mod replId">
          <pc:chgData name="beata.ww@gazeta.pl" userId="9904e03c8e34fefc" providerId="Windows Live" clId="Web-{FE3E3912-220A-BF65-A02C-EFE62D2D11D0}" dt="2025-03-02T09:51:12.720" v="66"/>
          <pc:sldLayoutMkLst>
            <pc:docMk/>
            <pc:sldMasterMk cId="3511086874" sldId="2147484003"/>
            <pc:sldLayoutMk cId="1394751686" sldId="2147484004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12.720" v="66"/>
          <pc:sldLayoutMkLst>
            <pc:docMk/>
            <pc:sldMasterMk cId="3511086874" sldId="2147484003"/>
            <pc:sldLayoutMk cId="3702769862" sldId="2147484005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12.720" v="66"/>
          <pc:sldLayoutMkLst>
            <pc:docMk/>
            <pc:sldMasterMk cId="3511086874" sldId="2147484003"/>
            <pc:sldLayoutMk cId="2237079894" sldId="2147484006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12.720" v="66"/>
          <pc:sldLayoutMkLst>
            <pc:docMk/>
            <pc:sldMasterMk cId="3511086874" sldId="2147484003"/>
            <pc:sldLayoutMk cId="4034960270" sldId="2147484007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12.720" v="66"/>
          <pc:sldLayoutMkLst>
            <pc:docMk/>
            <pc:sldMasterMk cId="3511086874" sldId="2147484003"/>
            <pc:sldLayoutMk cId="3930683878" sldId="2147484008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12.720" v="66"/>
          <pc:sldLayoutMkLst>
            <pc:docMk/>
            <pc:sldMasterMk cId="3511086874" sldId="2147484003"/>
            <pc:sldLayoutMk cId="2675686943" sldId="2147484009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12.720" v="66"/>
          <pc:sldLayoutMkLst>
            <pc:docMk/>
            <pc:sldMasterMk cId="3511086874" sldId="2147484003"/>
            <pc:sldLayoutMk cId="2940529512" sldId="2147484010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12.720" v="66"/>
          <pc:sldLayoutMkLst>
            <pc:docMk/>
            <pc:sldMasterMk cId="3511086874" sldId="2147484003"/>
            <pc:sldLayoutMk cId="1198304110" sldId="2147484011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12.720" v="66"/>
          <pc:sldLayoutMkLst>
            <pc:docMk/>
            <pc:sldMasterMk cId="3511086874" sldId="2147484003"/>
            <pc:sldLayoutMk cId="928408" sldId="2147484012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12.720" v="66"/>
          <pc:sldLayoutMkLst>
            <pc:docMk/>
            <pc:sldMasterMk cId="3511086874" sldId="2147484003"/>
            <pc:sldLayoutMk cId="82967561" sldId="2147484013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12.720" v="66"/>
          <pc:sldLayoutMkLst>
            <pc:docMk/>
            <pc:sldMasterMk cId="3511086874" sldId="2147484003"/>
            <pc:sldLayoutMk cId="2094889701" sldId="2147484014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12.720" v="66"/>
          <pc:sldLayoutMkLst>
            <pc:docMk/>
            <pc:sldMasterMk cId="3511086874" sldId="2147484003"/>
            <pc:sldLayoutMk cId="1157620515" sldId="2147484015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12.720" v="66"/>
          <pc:sldLayoutMkLst>
            <pc:docMk/>
            <pc:sldMasterMk cId="3511086874" sldId="2147484003"/>
            <pc:sldLayoutMk cId="1685414880" sldId="2147484016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12.720" v="66"/>
          <pc:sldLayoutMkLst>
            <pc:docMk/>
            <pc:sldMasterMk cId="3511086874" sldId="2147484003"/>
            <pc:sldLayoutMk cId="4002366815" sldId="2147484017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12.720" v="66"/>
          <pc:sldLayoutMkLst>
            <pc:docMk/>
            <pc:sldMasterMk cId="3511086874" sldId="2147484003"/>
            <pc:sldLayoutMk cId="632266201" sldId="2147484018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12.720" v="66"/>
          <pc:sldLayoutMkLst>
            <pc:docMk/>
            <pc:sldMasterMk cId="3511086874" sldId="2147484003"/>
            <pc:sldLayoutMk cId="2865050259" sldId="2147484019"/>
          </pc:sldLayoutMkLst>
        </pc:sldLayoutChg>
      </pc:sldMasterChg>
      <pc:sldMasterChg chg="add del addSldLayout delSldLayout modSldLayout">
        <pc:chgData name="beata.ww@gazeta.pl" userId="9904e03c8e34fefc" providerId="Windows Live" clId="Web-{FE3E3912-220A-BF65-A02C-EFE62D2D11D0}" dt="2025-03-02T09:51:14.908" v="67"/>
        <pc:sldMasterMkLst>
          <pc:docMk/>
          <pc:sldMasterMk cId="483297330" sldId="2147484020"/>
        </pc:sldMasterMkLst>
        <pc:sldLayoutChg chg="add del mod replId">
          <pc:chgData name="beata.ww@gazeta.pl" userId="9904e03c8e34fefc" providerId="Windows Live" clId="Web-{FE3E3912-220A-BF65-A02C-EFE62D2D11D0}" dt="2025-03-02T09:51:14.908" v="67"/>
          <pc:sldLayoutMkLst>
            <pc:docMk/>
            <pc:sldMasterMk cId="483297330" sldId="2147484020"/>
            <pc:sldLayoutMk cId="1272984385" sldId="2147484021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14.908" v="67"/>
          <pc:sldLayoutMkLst>
            <pc:docMk/>
            <pc:sldMasterMk cId="483297330" sldId="2147484020"/>
            <pc:sldLayoutMk cId="3075155154" sldId="2147484022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14.908" v="67"/>
          <pc:sldLayoutMkLst>
            <pc:docMk/>
            <pc:sldMasterMk cId="483297330" sldId="2147484020"/>
            <pc:sldLayoutMk cId="1874120968" sldId="2147484023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14.908" v="67"/>
          <pc:sldLayoutMkLst>
            <pc:docMk/>
            <pc:sldMasterMk cId="483297330" sldId="2147484020"/>
            <pc:sldLayoutMk cId="3664601894" sldId="2147484024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14.908" v="67"/>
          <pc:sldLayoutMkLst>
            <pc:docMk/>
            <pc:sldMasterMk cId="483297330" sldId="2147484020"/>
            <pc:sldLayoutMk cId="29821665" sldId="2147484025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14.908" v="67"/>
          <pc:sldLayoutMkLst>
            <pc:docMk/>
            <pc:sldMasterMk cId="483297330" sldId="2147484020"/>
            <pc:sldLayoutMk cId="1627559939" sldId="2147484026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14.908" v="67"/>
          <pc:sldLayoutMkLst>
            <pc:docMk/>
            <pc:sldMasterMk cId="483297330" sldId="2147484020"/>
            <pc:sldLayoutMk cId="966528719" sldId="2147484027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14.908" v="67"/>
          <pc:sldLayoutMkLst>
            <pc:docMk/>
            <pc:sldMasterMk cId="483297330" sldId="2147484020"/>
            <pc:sldLayoutMk cId="2920873828" sldId="2147484028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14.908" v="67"/>
          <pc:sldLayoutMkLst>
            <pc:docMk/>
            <pc:sldMasterMk cId="483297330" sldId="2147484020"/>
            <pc:sldLayoutMk cId="3453359961" sldId="2147484029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14.908" v="67"/>
          <pc:sldLayoutMkLst>
            <pc:docMk/>
            <pc:sldMasterMk cId="483297330" sldId="2147484020"/>
            <pc:sldLayoutMk cId="1786652488" sldId="2147484030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14.908" v="67"/>
          <pc:sldLayoutMkLst>
            <pc:docMk/>
            <pc:sldMasterMk cId="483297330" sldId="2147484020"/>
            <pc:sldLayoutMk cId="1081143852" sldId="2147484031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14.908" v="67"/>
          <pc:sldLayoutMkLst>
            <pc:docMk/>
            <pc:sldMasterMk cId="483297330" sldId="2147484020"/>
            <pc:sldLayoutMk cId="843375499" sldId="2147484032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14.908" v="67"/>
          <pc:sldLayoutMkLst>
            <pc:docMk/>
            <pc:sldMasterMk cId="483297330" sldId="2147484020"/>
            <pc:sldLayoutMk cId="4261460092" sldId="2147484033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14.908" v="67"/>
          <pc:sldLayoutMkLst>
            <pc:docMk/>
            <pc:sldMasterMk cId="483297330" sldId="2147484020"/>
            <pc:sldLayoutMk cId="2581996409" sldId="2147484034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14.908" v="67"/>
          <pc:sldLayoutMkLst>
            <pc:docMk/>
            <pc:sldMasterMk cId="483297330" sldId="2147484020"/>
            <pc:sldLayoutMk cId="3056376403" sldId="2147484035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14.908" v="67"/>
          <pc:sldLayoutMkLst>
            <pc:docMk/>
            <pc:sldMasterMk cId="483297330" sldId="2147484020"/>
            <pc:sldLayoutMk cId="3194053974" sldId="2147484036"/>
          </pc:sldLayoutMkLst>
        </pc:sldLayoutChg>
      </pc:sldMasterChg>
      <pc:sldMasterChg chg="add del addSldLayout delSldLayout modSldLayout">
        <pc:chgData name="beata.ww@gazeta.pl" userId="9904e03c8e34fefc" providerId="Windows Live" clId="Web-{FE3E3912-220A-BF65-A02C-EFE62D2D11D0}" dt="2025-03-02T09:51:21.002" v="68"/>
        <pc:sldMasterMkLst>
          <pc:docMk/>
          <pc:sldMasterMk cId="2531801212" sldId="2147484037"/>
        </pc:sldMasterMkLst>
        <pc:sldLayoutChg chg="add del mod replId">
          <pc:chgData name="beata.ww@gazeta.pl" userId="9904e03c8e34fefc" providerId="Windows Live" clId="Web-{FE3E3912-220A-BF65-A02C-EFE62D2D11D0}" dt="2025-03-02T09:51:21.002" v="68"/>
          <pc:sldLayoutMkLst>
            <pc:docMk/>
            <pc:sldMasterMk cId="2531801212" sldId="2147484037"/>
            <pc:sldLayoutMk cId="2787039501" sldId="2147484038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21.002" v="68"/>
          <pc:sldLayoutMkLst>
            <pc:docMk/>
            <pc:sldMasterMk cId="2531801212" sldId="2147484037"/>
            <pc:sldLayoutMk cId="1970619700" sldId="2147484039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21.002" v="68"/>
          <pc:sldLayoutMkLst>
            <pc:docMk/>
            <pc:sldMasterMk cId="2531801212" sldId="2147484037"/>
            <pc:sldLayoutMk cId="2148829633" sldId="2147484040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21.002" v="68"/>
          <pc:sldLayoutMkLst>
            <pc:docMk/>
            <pc:sldMasterMk cId="2531801212" sldId="2147484037"/>
            <pc:sldLayoutMk cId="2528172687" sldId="2147484041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21.002" v="68"/>
          <pc:sldLayoutMkLst>
            <pc:docMk/>
            <pc:sldMasterMk cId="2531801212" sldId="2147484037"/>
            <pc:sldLayoutMk cId="4034964780" sldId="2147484042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21.002" v="68"/>
          <pc:sldLayoutMkLst>
            <pc:docMk/>
            <pc:sldMasterMk cId="2531801212" sldId="2147484037"/>
            <pc:sldLayoutMk cId="2493730064" sldId="2147484043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21.002" v="68"/>
          <pc:sldLayoutMkLst>
            <pc:docMk/>
            <pc:sldMasterMk cId="2531801212" sldId="2147484037"/>
            <pc:sldLayoutMk cId="2161093191" sldId="2147484044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21.002" v="68"/>
          <pc:sldLayoutMkLst>
            <pc:docMk/>
            <pc:sldMasterMk cId="2531801212" sldId="2147484037"/>
            <pc:sldLayoutMk cId="4085796127" sldId="2147484045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21.002" v="68"/>
          <pc:sldLayoutMkLst>
            <pc:docMk/>
            <pc:sldMasterMk cId="2531801212" sldId="2147484037"/>
            <pc:sldLayoutMk cId="4165868839" sldId="2147484046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21.002" v="68"/>
          <pc:sldLayoutMkLst>
            <pc:docMk/>
            <pc:sldMasterMk cId="2531801212" sldId="2147484037"/>
            <pc:sldLayoutMk cId="862834836" sldId="2147484047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21.002" v="68"/>
          <pc:sldLayoutMkLst>
            <pc:docMk/>
            <pc:sldMasterMk cId="2531801212" sldId="2147484037"/>
            <pc:sldLayoutMk cId="2513653389" sldId="2147484048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21.002" v="68"/>
          <pc:sldLayoutMkLst>
            <pc:docMk/>
            <pc:sldMasterMk cId="2531801212" sldId="2147484037"/>
            <pc:sldLayoutMk cId="3066896074" sldId="2147484049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21.002" v="68"/>
          <pc:sldLayoutMkLst>
            <pc:docMk/>
            <pc:sldMasterMk cId="2531801212" sldId="2147484037"/>
            <pc:sldLayoutMk cId="1830182162" sldId="2147484050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21.002" v="68"/>
          <pc:sldLayoutMkLst>
            <pc:docMk/>
            <pc:sldMasterMk cId="2531801212" sldId="2147484037"/>
            <pc:sldLayoutMk cId="2583203661" sldId="2147484051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21.002" v="68"/>
          <pc:sldLayoutMkLst>
            <pc:docMk/>
            <pc:sldMasterMk cId="2531801212" sldId="2147484037"/>
            <pc:sldLayoutMk cId="2443037225" sldId="2147484052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21.002" v="68"/>
          <pc:sldLayoutMkLst>
            <pc:docMk/>
            <pc:sldMasterMk cId="2531801212" sldId="2147484037"/>
            <pc:sldLayoutMk cId="3258301953" sldId="2147484053"/>
          </pc:sldLayoutMkLst>
        </pc:sldLayoutChg>
      </pc:sldMasterChg>
      <pc:sldMasterChg chg="add del addSldLayout delSldLayout modSldLayout">
        <pc:chgData name="beata.ww@gazeta.pl" userId="9904e03c8e34fefc" providerId="Windows Live" clId="Web-{FE3E3912-220A-BF65-A02C-EFE62D2D11D0}" dt="2025-03-02T09:51:30.752" v="69"/>
        <pc:sldMasterMkLst>
          <pc:docMk/>
          <pc:sldMasterMk cId="3597494063" sldId="2147484054"/>
        </pc:sldMasterMkLst>
        <pc:sldLayoutChg chg="add del mod replId">
          <pc:chgData name="beata.ww@gazeta.pl" userId="9904e03c8e34fefc" providerId="Windows Live" clId="Web-{FE3E3912-220A-BF65-A02C-EFE62D2D11D0}" dt="2025-03-02T09:51:30.752" v="69"/>
          <pc:sldLayoutMkLst>
            <pc:docMk/>
            <pc:sldMasterMk cId="3597494063" sldId="2147484054"/>
            <pc:sldLayoutMk cId="3611271726" sldId="2147484055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30.752" v="69"/>
          <pc:sldLayoutMkLst>
            <pc:docMk/>
            <pc:sldMasterMk cId="3597494063" sldId="2147484054"/>
            <pc:sldLayoutMk cId="1570896291" sldId="2147484056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30.752" v="69"/>
          <pc:sldLayoutMkLst>
            <pc:docMk/>
            <pc:sldMasterMk cId="3597494063" sldId="2147484054"/>
            <pc:sldLayoutMk cId="3199776329" sldId="2147484057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30.752" v="69"/>
          <pc:sldLayoutMkLst>
            <pc:docMk/>
            <pc:sldMasterMk cId="3597494063" sldId="2147484054"/>
            <pc:sldLayoutMk cId="688430187" sldId="2147484058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30.752" v="69"/>
          <pc:sldLayoutMkLst>
            <pc:docMk/>
            <pc:sldMasterMk cId="3597494063" sldId="2147484054"/>
            <pc:sldLayoutMk cId="1734020264" sldId="2147484059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30.752" v="69"/>
          <pc:sldLayoutMkLst>
            <pc:docMk/>
            <pc:sldMasterMk cId="3597494063" sldId="2147484054"/>
            <pc:sldLayoutMk cId="1214074105" sldId="2147484060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30.752" v="69"/>
          <pc:sldLayoutMkLst>
            <pc:docMk/>
            <pc:sldMasterMk cId="3597494063" sldId="2147484054"/>
            <pc:sldLayoutMk cId="2321803530" sldId="2147484061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30.752" v="69"/>
          <pc:sldLayoutMkLst>
            <pc:docMk/>
            <pc:sldMasterMk cId="3597494063" sldId="2147484054"/>
            <pc:sldLayoutMk cId="1215879134" sldId="2147484062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30.752" v="69"/>
          <pc:sldLayoutMkLst>
            <pc:docMk/>
            <pc:sldMasterMk cId="3597494063" sldId="2147484054"/>
            <pc:sldLayoutMk cId="1982912831" sldId="2147484063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30.752" v="69"/>
          <pc:sldLayoutMkLst>
            <pc:docMk/>
            <pc:sldMasterMk cId="3597494063" sldId="2147484054"/>
            <pc:sldLayoutMk cId="2444676746" sldId="2147484064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30.752" v="69"/>
          <pc:sldLayoutMkLst>
            <pc:docMk/>
            <pc:sldMasterMk cId="3597494063" sldId="2147484054"/>
            <pc:sldLayoutMk cId="3718058883" sldId="2147484065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30.752" v="69"/>
          <pc:sldLayoutMkLst>
            <pc:docMk/>
            <pc:sldMasterMk cId="3597494063" sldId="2147484054"/>
            <pc:sldLayoutMk cId="2223040399" sldId="2147484066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30.752" v="69"/>
          <pc:sldLayoutMkLst>
            <pc:docMk/>
            <pc:sldMasterMk cId="3597494063" sldId="2147484054"/>
            <pc:sldLayoutMk cId="2211623082" sldId="2147484067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30.752" v="69"/>
          <pc:sldLayoutMkLst>
            <pc:docMk/>
            <pc:sldMasterMk cId="3597494063" sldId="2147484054"/>
            <pc:sldLayoutMk cId="1826683836" sldId="2147484068"/>
          </pc:sldLayoutMkLst>
        </pc:sldLayoutChg>
      </pc:sldMasterChg>
      <pc:sldMasterChg chg="add del addSldLayout delSldLayout modSldLayout">
        <pc:chgData name="beata.ww@gazeta.pl" userId="9904e03c8e34fefc" providerId="Windows Live" clId="Web-{FE3E3912-220A-BF65-A02C-EFE62D2D11D0}" dt="2025-03-02T09:51:35.956" v="70"/>
        <pc:sldMasterMkLst>
          <pc:docMk/>
          <pc:sldMasterMk cId="1682878740" sldId="2147484069"/>
        </pc:sldMasterMkLst>
        <pc:sldLayoutChg chg="add del mod replId">
          <pc:chgData name="beata.ww@gazeta.pl" userId="9904e03c8e34fefc" providerId="Windows Live" clId="Web-{FE3E3912-220A-BF65-A02C-EFE62D2D11D0}" dt="2025-03-02T09:51:35.956" v="70"/>
          <pc:sldLayoutMkLst>
            <pc:docMk/>
            <pc:sldMasterMk cId="1682878740" sldId="2147484069"/>
            <pc:sldLayoutMk cId="785710118" sldId="2147484070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35.956" v="70"/>
          <pc:sldLayoutMkLst>
            <pc:docMk/>
            <pc:sldMasterMk cId="1682878740" sldId="2147484069"/>
            <pc:sldLayoutMk cId="1808081086" sldId="2147484071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35.956" v="70"/>
          <pc:sldLayoutMkLst>
            <pc:docMk/>
            <pc:sldMasterMk cId="1682878740" sldId="2147484069"/>
            <pc:sldLayoutMk cId="2436832971" sldId="2147484072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35.956" v="70"/>
          <pc:sldLayoutMkLst>
            <pc:docMk/>
            <pc:sldMasterMk cId="1682878740" sldId="2147484069"/>
            <pc:sldLayoutMk cId="2976026879" sldId="2147484073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35.956" v="70"/>
          <pc:sldLayoutMkLst>
            <pc:docMk/>
            <pc:sldMasterMk cId="1682878740" sldId="2147484069"/>
            <pc:sldLayoutMk cId="1864979571" sldId="2147484074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35.956" v="70"/>
          <pc:sldLayoutMkLst>
            <pc:docMk/>
            <pc:sldMasterMk cId="1682878740" sldId="2147484069"/>
            <pc:sldLayoutMk cId="3107192154" sldId="2147484075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35.956" v="70"/>
          <pc:sldLayoutMkLst>
            <pc:docMk/>
            <pc:sldMasterMk cId="1682878740" sldId="2147484069"/>
            <pc:sldLayoutMk cId="2433792357" sldId="2147484076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35.956" v="70"/>
          <pc:sldLayoutMkLst>
            <pc:docMk/>
            <pc:sldMasterMk cId="1682878740" sldId="2147484069"/>
            <pc:sldLayoutMk cId="448367416" sldId="2147484077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35.956" v="70"/>
          <pc:sldLayoutMkLst>
            <pc:docMk/>
            <pc:sldMasterMk cId="1682878740" sldId="2147484069"/>
            <pc:sldLayoutMk cId="83973421" sldId="2147484078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35.956" v="70"/>
          <pc:sldLayoutMkLst>
            <pc:docMk/>
            <pc:sldMasterMk cId="1682878740" sldId="2147484069"/>
            <pc:sldLayoutMk cId="222791325" sldId="2147484079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35.956" v="70"/>
          <pc:sldLayoutMkLst>
            <pc:docMk/>
            <pc:sldMasterMk cId="1682878740" sldId="2147484069"/>
            <pc:sldLayoutMk cId="2952427661" sldId="2147484080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35.956" v="70"/>
          <pc:sldLayoutMkLst>
            <pc:docMk/>
            <pc:sldMasterMk cId="1682878740" sldId="2147484069"/>
            <pc:sldLayoutMk cId="3097484943" sldId="2147484081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35.956" v="70"/>
          <pc:sldLayoutMkLst>
            <pc:docMk/>
            <pc:sldMasterMk cId="1682878740" sldId="2147484069"/>
            <pc:sldLayoutMk cId="3845763710" sldId="2147484082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35.956" v="70"/>
          <pc:sldLayoutMkLst>
            <pc:docMk/>
            <pc:sldMasterMk cId="1682878740" sldId="2147484069"/>
            <pc:sldLayoutMk cId="3482959495" sldId="2147484083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35.956" v="70"/>
          <pc:sldLayoutMkLst>
            <pc:docMk/>
            <pc:sldMasterMk cId="1682878740" sldId="2147484069"/>
            <pc:sldLayoutMk cId="4119150760" sldId="2147484084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35.956" v="70"/>
          <pc:sldLayoutMkLst>
            <pc:docMk/>
            <pc:sldMasterMk cId="1682878740" sldId="2147484069"/>
            <pc:sldLayoutMk cId="2243175022" sldId="2147484085"/>
          </pc:sldLayoutMkLst>
        </pc:sldLayoutChg>
      </pc:sldMasterChg>
      <pc:sldMasterChg chg="add del addSldLayout delSldLayout modSldLayout">
        <pc:chgData name="beata.ww@gazeta.pl" userId="9904e03c8e34fefc" providerId="Windows Live" clId="Web-{FE3E3912-220A-BF65-A02C-EFE62D2D11D0}" dt="2025-03-02T09:51:37.971" v="71"/>
        <pc:sldMasterMkLst>
          <pc:docMk/>
          <pc:sldMasterMk cId="836218669" sldId="2147484086"/>
        </pc:sldMasterMkLst>
        <pc:sldLayoutChg chg="add del mod replId">
          <pc:chgData name="beata.ww@gazeta.pl" userId="9904e03c8e34fefc" providerId="Windows Live" clId="Web-{FE3E3912-220A-BF65-A02C-EFE62D2D11D0}" dt="2025-03-02T09:51:37.971" v="71"/>
          <pc:sldLayoutMkLst>
            <pc:docMk/>
            <pc:sldMasterMk cId="836218669" sldId="2147484086"/>
            <pc:sldLayoutMk cId="3132383242" sldId="2147484087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37.971" v="71"/>
          <pc:sldLayoutMkLst>
            <pc:docMk/>
            <pc:sldMasterMk cId="836218669" sldId="2147484086"/>
            <pc:sldLayoutMk cId="1948831367" sldId="2147484088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37.971" v="71"/>
          <pc:sldLayoutMkLst>
            <pc:docMk/>
            <pc:sldMasterMk cId="836218669" sldId="2147484086"/>
            <pc:sldLayoutMk cId="733696480" sldId="2147484089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37.971" v="71"/>
          <pc:sldLayoutMkLst>
            <pc:docMk/>
            <pc:sldMasterMk cId="836218669" sldId="2147484086"/>
            <pc:sldLayoutMk cId="2450935810" sldId="2147484090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37.971" v="71"/>
          <pc:sldLayoutMkLst>
            <pc:docMk/>
            <pc:sldMasterMk cId="836218669" sldId="2147484086"/>
            <pc:sldLayoutMk cId="3434362076" sldId="2147484091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37.971" v="71"/>
          <pc:sldLayoutMkLst>
            <pc:docMk/>
            <pc:sldMasterMk cId="836218669" sldId="2147484086"/>
            <pc:sldLayoutMk cId="3434934675" sldId="2147484092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37.971" v="71"/>
          <pc:sldLayoutMkLst>
            <pc:docMk/>
            <pc:sldMasterMk cId="836218669" sldId="2147484086"/>
            <pc:sldLayoutMk cId="1460876137" sldId="2147484093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37.971" v="71"/>
          <pc:sldLayoutMkLst>
            <pc:docMk/>
            <pc:sldMasterMk cId="836218669" sldId="2147484086"/>
            <pc:sldLayoutMk cId="2817600531" sldId="2147484094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37.971" v="71"/>
          <pc:sldLayoutMkLst>
            <pc:docMk/>
            <pc:sldMasterMk cId="836218669" sldId="2147484086"/>
            <pc:sldLayoutMk cId="1781363182" sldId="2147484095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37.971" v="71"/>
          <pc:sldLayoutMkLst>
            <pc:docMk/>
            <pc:sldMasterMk cId="836218669" sldId="2147484086"/>
            <pc:sldLayoutMk cId="3445605398" sldId="2147484096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37.971" v="71"/>
          <pc:sldLayoutMkLst>
            <pc:docMk/>
            <pc:sldMasterMk cId="836218669" sldId="2147484086"/>
            <pc:sldLayoutMk cId="4014675709" sldId="2147484097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37.971" v="71"/>
          <pc:sldLayoutMkLst>
            <pc:docMk/>
            <pc:sldMasterMk cId="836218669" sldId="2147484086"/>
            <pc:sldLayoutMk cId="2385892629" sldId="2147484098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37.971" v="71"/>
          <pc:sldLayoutMkLst>
            <pc:docMk/>
            <pc:sldMasterMk cId="836218669" sldId="2147484086"/>
            <pc:sldLayoutMk cId="1580005102" sldId="2147484099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37.971" v="71"/>
          <pc:sldLayoutMkLst>
            <pc:docMk/>
            <pc:sldMasterMk cId="836218669" sldId="2147484086"/>
            <pc:sldLayoutMk cId="905133680" sldId="2147484100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37.971" v="71"/>
          <pc:sldLayoutMkLst>
            <pc:docMk/>
            <pc:sldMasterMk cId="836218669" sldId="2147484086"/>
            <pc:sldLayoutMk cId="3324898664" sldId="2147484101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37.971" v="71"/>
          <pc:sldLayoutMkLst>
            <pc:docMk/>
            <pc:sldMasterMk cId="836218669" sldId="2147484086"/>
            <pc:sldLayoutMk cId="1157612859" sldId="2147484102"/>
          </pc:sldLayoutMkLst>
        </pc:sldLayoutChg>
      </pc:sldMasterChg>
      <pc:sldMasterChg chg="add del addSldLayout delSldLayout modSldLayout">
        <pc:chgData name="beata.ww@gazeta.pl" userId="9904e03c8e34fefc" providerId="Windows Live" clId="Web-{FE3E3912-220A-BF65-A02C-EFE62D2D11D0}" dt="2025-03-02T09:51:40.034" v="72"/>
        <pc:sldMasterMkLst>
          <pc:docMk/>
          <pc:sldMasterMk cId="1404334875" sldId="2147484103"/>
        </pc:sldMasterMkLst>
        <pc:sldLayoutChg chg="add del mod replId">
          <pc:chgData name="beata.ww@gazeta.pl" userId="9904e03c8e34fefc" providerId="Windows Live" clId="Web-{FE3E3912-220A-BF65-A02C-EFE62D2D11D0}" dt="2025-03-02T09:51:40.034" v="72"/>
          <pc:sldLayoutMkLst>
            <pc:docMk/>
            <pc:sldMasterMk cId="1404334875" sldId="2147484103"/>
            <pc:sldLayoutMk cId="2365948684" sldId="2147484104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40.034" v="72"/>
          <pc:sldLayoutMkLst>
            <pc:docMk/>
            <pc:sldMasterMk cId="1404334875" sldId="2147484103"/>
            <pc:sldLayoutMk cId="742291565" sldId="2147484105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40.034" v="72"/>
          <pc:sldLayoutMkLst>
            <pc:docMk/>
            <pc:sldMasterMk cId="1404334875" sldId="2147484103"/>
            <pc:sldLayoutMk cId="753730204" sldId="2147484106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40.034" v="72"/>
          <pc:sldLayoutMkLst>
            <pc:docMk/>
            <pc:sldMasterMk cId="1404334875" sldId="2147484103"/>
            <pc:sldLayoutMk cId="1945006609" sldId="2147484107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40.034" v="72"/>
          <pc:sldLayoutMkLst>
            <pc:docMk/>
            <pc:sldMasterMk cId="1404334875" sldId="2147484103"/>
            <pc:sldLayoutMk cId="1064240308" sldId="2147484108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40.034" v="72"/>
          <pc:sldLayoutMkLst>
            <pc:docMk/>
            <pc:sldMasterMk cId="1404334875" sldId="2147484103"/>
            <pc:sldLayoutMk cId="2434498268" sldId="2147484109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40.034" v="72"/>
          <pc:sldLayoutMkLst>
            <pc:docMk/>
            <pc:sldMasterMk cId="1404334875" sldId="2147484103"/>
            <pc:sldLayoutMk cId="3215792523" sldId="2147484110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40.034" v="72"/>
          <pc:sldLayoutMkLst>
            <pc:docMk/>
            <pc:sldMasterMk cId="1404334875" sldId="2147484103"/>
            <pc:sldLayoutMk cId="1336943810" sldId="2147484111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40.034" v="72"/>
          <pc:sldLayoutMkLst>
            <pc:docMk/>
            <pc:sldMasterMk cId="1404334875" sldId="2147484103"/>
            <pc:sldLayoutMk cId="1804405911" sldId="2147484112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40.034" v="72"/>
          <pc:sldLayoutMkLst>
            <pc:docMk/>
            <pc:sldMasterMk cId="1404334875" sldId="2147484103"/>
            <pc:sldLayoutMk cId="3521780187" sldId="2147484113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40.034" v="72"/>
          <pc:sldLayoutMkLst>
            <pc:docMk/>
            <pc:sldMasterMk cId="1404334875" sldId="2147484103"/>
            <pc:sldLayoutMk cId="28330331" sldId="2147484114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40.034" v="72"/>
          <pc:sldLayoutMkLst>
            <pc:docMk/>
            <pc:sldMasterMk cId="1404334875" sldId="2147484103"/>
            <pc:sldLayoutMk cId="4032961423" sldId="2147484115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40.034" v="72"/>
          <pc:sldLayoutMkLst>
            <pc:docMk/>
            <pc:sldMasterMk cId="1404334875" sldId="2147484103"/>
            <pc:sldLayoutMk cId="4208571277" sldId="2147484116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40.034" v="72"/>
          <pc:sldLayoutMkLst>
            <pc:docMk/>
            <pc:sldMasterMk cId="1404334875" sldId="2147484103"/>
            <pc:sldLayoutMk cId="4032302107" sldId="2147484117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40.034" v="72"/>
          <pc:sldLayoutMkLst>
            <pc:docMk/>
            <pc:sldMasterMk cId="1404334875" sldId="2147484103"/>
            <pc:sldLayoutMk cId="2959699570" sldId="2147484118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40.034" v="72"/>
          <pc:sldLayoutMkLst>
            <pc:docMk/>
            <pc:sldMasterMk cId="1404334875" sldId="2147484103"/>
            <pc:sldLayoutMk cId="4092626664" sldId="2147484119"/>
          </pc:sldLayoutMkLst>
        </pc:sldLayoutChg>
      </pc:sldMasterChg>
      <pc:sldMasterChg chg="add del addSldLayout delSldLayout modSldLayout">
        <pc:chgData name="beata.ww@gazeta.pl" userId="9904e03c8e34fefc" providerId="Windows Live" clId="Web-{FE3E3912-220A-BF65-A02C-EFE62D2D11D0}" dt="2025-03-02T09:51:59.753" v="73"/>
        <pc:sldMasterMkLst>
          <pc:docMk/>
          <pc:sldMasterMk cId="1554968662" sldId="2147484120"/>
        </pc:sldMasterMkLst>
        <pc:sldLayoutChg chg="add del mod replId">
          <pc:chgData name="beata.ww@gazeta.pl" userId="9904e03c8e34fefc" providerId="Windows Live" clId="Web-{FE3E3912-220A-BF65-A02C-EFE62D2D11D0}" dt="2025-03-02T09:51:59.753" v="73"/>
          <pc:sldLayoutMkLst>
            <pc:docMk/>
            <pc:sldMasterMk cId="1554968662" sldId="2147484120"/>
            <pc:sldLayoutMk cId="3287975740" sldId="2147484121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59.753" v="73"/>
          <pc:sldLayoutMkLst>
            <pc:docMk/>
            <pc:sldMasterMk cId="1554968662" sldId="2147484120"/>
            <pc:sldLayoutMk cId="4097292748" sldId="2147484122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59.753" v="73"/>
          <pc:sldLayoutMkLst>
            <pc:docMk/>
            <pc:sldMasterMk cId="1554968662" sldId="2147484120"/>
            <pc:sldLayoutMk cId="2271922080" sldId="2147484123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59.753" v="73"/>
          <pc:sldLayoutMkLst>
            <pc:docMk/>
            <pc:sldMasterMk cId="1554968662" sldId="2147484120"/>
            <pc:sldLayoutMk cId="591190906" sldId="2147484124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59.753" v="73"/>
          <pc:sldLayoutMkLst>
            <pc:docMk/>
            <pc:sldMasterMk cId="1554968662" sldId="2147484120"/>
            <pc:sldLayoutMk cId="3535441280" sldId="2147484125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59.753" v="73"/>
          <pc:sldLayoutMkLst>
            <pc:docMk/>
            <pc:sldMasterMk cId="1554968662" sldId="2147484120"/>
            <pc:sldLayoutMk cId="2755667950" sldId="2147484126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59.753" v="73"/>
          <pc:sldLayoutMkLst>
            <pc:docMk/>
            <pc:sldMasterMk cId="1554968662" sldId="2147484120"/>
            <pc:sldLayoutMk cId="2899181894" sldId="2147484127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59.753" v="73"/>
          <pc:sldLayoutMkLst>
            <pc:docMk/>
            <pc:sldMasterMk cId="1554968662" sldId="2147484120"/>
            <pc:sldLayoutMk cId="472039487" sldId="2147484128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59.753" v="73"/>
          <pc:sldLayoutMkLst>
            <pc:docMk/>
            <pc:sldMasterMk cId="1554968662" sldId="2147484120"/>
            <pc:sldLayoutMk cId="660620027" sldId="2147484129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59.753" v="73"/>
          <pc:sldLayoutMkLst>
            <pc:docMk/>
            <pc:sldMasterMk cId="1554968662" sldId="2147484120"/>
            <pc:sldLayoutMk cId="1475779924" sldId="2147484130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59.753" v="73"/>
          <pc:sldLayoutMkLst>
            <pc:docMk/>
            <pc:sldMasterMk cId="1554968662" sldId="2147484120"/>
            <pc:sldLayoutMk cId="1017723661" sldId="2147484131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59.753" v="73"/>
          <pc:sldLayoutMkLst>
            <pc:docMk/>
            <pc:sldMasterMk cId="1554968662" sldId="2147484120"/>
            <pc:sldLayoutMk cId="2263835912" sldId="2147484132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59.753" v="73"/>
          <pc:sldLayoutMkLst>
            <pc:docMk/>
            <pc:sldMasterMk cId="1554968662" sldId="2147484120"/>
            <pc:sldLayoutMk cId="3122062594" sldId="2147484133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59.753" v="73"/>
          <pc:sldLayoutMkLst>
            <pc:docMk/>
            <pc:sldMasterMk cId="1554968662" sldId="2147484120"/>
            <pc:sldLayoutMk cId="4092787101" sldId="2147484134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59.753" v="73"/>
          <pc:sldLayoutMkLst>
            <pc:docMk/>
            <pc:sldMasterMk cId="1554968662" sldId="2147484120"/>
            <pc:sldLayoutMk cId="839024841" sldId="2147484135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1:59.753" v="73"/>
          <pc:sldLayoutMkLst>
            <pc:docMk/>
            <pc:sldMasterMk cId="1554968662" sldId="2147484120"/>
            <pc:sldLayoutMk cId="1808829689" sldId="2147484136"/>
          </pc:sldLayoutMkLst>
        </pc:sldLayoutChg>
      </pc:sldMasterChg>
      <pc:sldMasterChg chg="add del addSldLayout delSldLayout modSldLayout">
        <pc:chgData name="beata.ww@gazeta.pl" userId="9904e03c8e34fefc" providerId="Windows Live" clId="Web-{FE3E3912-220A-BF65-A02C-EFE62D2D11D0}" dt="2025-03-02T09:52:32.411" v="74"/>
        <pc:sldMasterMkLst>
          <pc:docMk/>
          <pc:sldMasterMk cId="1182577845" sldId="2147484137"/>
        </pc:sldMasterMkLst>
        <pc:sldLayoutChg chg="add del mod replId">
          <pc:chgData name="beata.ww@gazeta.pl" userId="9904e03c8e34fefc" providerId="Windows Live" clId="Web-{FE3E3912-220A-BF65-A02C-EFE62D2D11D0}" dt="2025-03-02T09:52:32.411" v="74"/>
          <pc:sldLayoutMkLst>
            <pc:docMk/>
            <pc:sldMasterMk cId="1182577845" sldId="2147484137"/>
            <pc:sldLayoutMk cId="124845180" sldId="2147484138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2:32.411" v="74"/>
          <pc:sldLayoutMkLst>
            <pc:docMk/>
            <pc:sldMasterMk cId="1182577845" sldId="2147484137"/>
            <pc:sldLayoutMk cId="2188234717" sldId="2147484139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2:32.411" v="74"/>
          <pc:sldLayoutMkLst>
            <pc:docMk/>
            <pc:sldMasterMk cId="1182577845" sldId="2147484137"/>
            <pc:sldLayoutMk cId="1916230137" sldId="2147484140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2:32.411" v="74"/>
          <pc:sldLayoutMkLst>
            <pc:docMk/>
            <pc:sldMasterMk cId="1182577845" sldId="2147484137"/>
            <pc:sldLayoutMk cId="801092260" sldId="2147484141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2:32.411" v="74"/>
          <pc:sldLayoutMkLst>
            <pc:docMk/>
            <pc:sldMasterMk cId="1182577845" sldId="2147484137"/>
            <pc:sldLayoutMk cId="92244720" sldId="2147484142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2:32.411" v="74"/>
          <pc:sldLayoutMkLst>
            <pc:docMk/>
            <pc:sldMasterMk cId="1182577845" sldId="2147484137"/>
            <pc:sldLayoutMk cId="1784934725" sldId="2147484143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2:32.411" v="74"/>
          <pc:sldLayoutMkLst>
            <pc:docMk/>
            <pc:sldMasterMk cId="1182577845" sldId="2147484137"/>
            <pc:sldLayoutMk cId="3097911403" sldId="2147484144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2:32.411" v="74"/>
          <pc:sldLayoutMkLst>
            <pc:docMk/>
            <pc:sldMasterMk cId="1182577845" sldId="2147484137"/>
            <pc:sldLayoutMk cId="2071128532" sldId="2147484145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2:32.411" v="74"/>
          <pc:sldLayoutMkLst>
            <pc:docMk/>
            <pc:sldMasterMk cId="1182577845" sldId="2147484137"/>
            <pc:sldLayoutMk cId="2436920285" sldId="2147484146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2:32.411" v="74"/>
          <pc:sldLayoutMkLst>
            <pc:docMk/>
            <pc:sldMasterMk cId="1182577845" sldId="2147484137"/>
            <pc:sldLayoutMk cId="4003381663" sldId="2147484147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2:32.411" v="74"/>
          <pc:sldLayoutMkLst>
            <pc:docMk/>
            <pc:sldMasterMk cId="1182577845" sldId="2147484137"/>
            <pc:sldLayoutMk cId="1560205571" sldId="2147484148"/>
          </pc:sldLayoutMkLst>
        </pc:sldLayoutChg>
      </pc:sldMasterChg>
      <pc:sldMasterChg chg="add del addSldLayout delSldLayout modSldLayout">
        <pc:chgData name="beata.ww@gazeta.pl" userId="9904e03c8e34fefc" providerId="Windows Live" clId="Web-{FE3E3912-220A-BF65-A02C-EFE62D2D11D0}" dt="2025-03-02T09:52:35.005" v="75"/>
        <pc:sldMasterMkLst>
          <pc:docMk/>
          <pc:sldMasterMk cId="3354234940" sldId="2147484149"/>
        </pc:sldMasterMkLst>
        <pc:sldLayoutChg chg="add del mod replId">
          <pc:chgData name="beata.ww@gazeta.pl" userId="9904e03c8e34fefc" providerId="Windows Live" clId="Web-{FE3E3912-220A-BF65-A02C-EFE62D2D11D0}" dt="2025-03-02T09:52:35.005" v="75"/>
          <pc:sldLayoutMkLst>
            <pc:docMk/>
            <pc:sldMasterMk cId="3354234940" sldId="2147484149"/>
            <pc:sldLayoutMk cId="2992570374" sldId="2147484150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2:35.005" v="75"/>
          <pc:sldLayoutMkLst>
            <pc:docMk/>
            <pc:sldMasterMk cId="3354234940" sldId="2147484149"/>
            <pc:sldLayoutMk cId="2380199811" sldId="2147484151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2:35.005" v="75"/>
          <pc:sldLayoutMkLst>
            <pc:docMk/>
            <pc:sldMasterMk cId="3354234940" sldId="2147484149"/>
            <pc:sldLayoutMk cId="2136533631" sldId="2147484152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2:35.005" v="75"/>
          <pc:sldLayoutMkLst>
            <pc:docMk/>
            <pc:sldMasterMk cId="3354234940" sldId="2147484149"/>
            <pc:sldLayoutMk cId="2767999684" sldId="2147484153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2:35.005" v="75"/>
          <pc:sldLayoutMkLst>
            <pc:docMk/>
            <pc:sldMasterMk cId="3354234940" sldId="2147484149"/>
            <pc:sldLayoutMk cId="689082048" sldId="2147484154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2:35.005" v="75"/>
          <pc:sldLayoutMkLst>
            <pc:docMk/>
            <pc:sldMasterMk cId="3354234940" sldId="2147484149"/>
            <pc:sldLayoutMk cId="3073022459" sldId="2147484155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2:35.005" v="75"/>
          <pc:sldLayoutMkLst>
            <pc:docMk/>
            <pc:sldMasterMk cId="3354234940" sldId="2147484149"/>
            <pc:sldLayoutMk cId="152393637" sldId="2147484156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2:35.005" v="75"/>
          <pc:sldLayoutMkLst>
            <pc:docMk/>
            <pc:sldMasterMk cId="3354234940" sldId="2147484149"/>
            <pc:sldLayoutMk cId="2452594384" sldId="2147484157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2:35.005" v="75"/>
          <pc:sldLayoutMkLst>
            <pc:docMk/>
            <pc:sldMasterMk cId="3354234940" sldId="2147484149"/>
            <pc:sldLayoutMk cId="2309745712" sldId="2147484158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2:35.005" v="75"/>
          <pc:sldLayoutMkLst>
            <pc:docMk/>
            <pc:sldMasterMk cId="3354234940" sldId="2147484149"/>
            <pc:sldLayoutMk cId="172996326" sldId="2147484159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2:35.005" v="75"/>
          <pc:sldLayoutMkLst>
            <pc:docMk/>
            <pc:sldMasterMk cId="3354234940" sldId="2147484149"/>
            <pc:sldLayoutMk cId="2305907096" sldId="2147484160"/>
          </pc:sldLayoutMkLst>
        </pc:sldLayoutChg>
      </pc:sldMasterChg>
      <pc:sldMasterChg chg="add del addSldLayout delSldLayout modSldLayout">
        <pc:chgData name="beata.ww@gazeta.pl" userId="9904e03c8e34fefc" providerId="Windows Live" clId="Web-{FE3E3912-220A-BF65-A02C-EFE62D2D11D0}" dt="2025-03-02T09:52:36.817" v="76"/>
        <pc:sldMasterMkLst>
          <pc:docMk/>
          <pc:sldMasterMk cId="3929097960" sldId="2147484161"/>
        </pc:sldMasterMkLst>
        <pc:sldLayoutChg chg="add del mod replId">
          <pc:chgData name="beata.ww@gazeta.pl" userId="9904e03c8e34fefc" providerId="Windows Live" clId="Web-{FE3E3912-220A-BF65-A02C-EFE62D2D11D0}" dt="2025-03-02T09:52:36.817" v="76"/>
          <pc:sldLayoutMkLst>
            <pc:docMk/>
            <pc:sldMasterMk cId="3929097960" sldId="2147484161"/>
            <pc:sldLayoutMk cId="2543501218" sldId="2147484162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2:36.817" v="76"/>
          <pc:sldLayoutMkLst>
            <pc:docMk/>
            <pc:sldMasterMk cId="3929097960" sldId="2147484161"/>
            <pc:sldLayoutMk cId="4052260066" sldId="2147484163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2:36.817" v="76"/>
          <pc:sldLayoutMkLst>
            <pc:docMk/>
            <pc:sldMasterMk cId="3929097960" sldId="2147484161"/>
            <pc:sldLayoutMk cId="2980525806" sldId="2147484164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2:36.817" v="76"/>
          <pc:sldLayoutMkLst>
            <pc:docMk/>
            <pc:sldMasterMk cId="3929097960" sldId="2147484161"/>
            <pc:sldLayoutMk cId="4265685447" sldId="2147484165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2:36.817" v="76"/>
          <pc:sldLayoutMkLst>
            <pc:docMk/>
            <pc:sldMasterMk cId="3929097960" sldId="2147484161"/>
            <pc:sldLayoutMk cId="4093188435" sldId="2147484166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2:36.817" v="76"/>
          <pc:sldLayoutMkLst>
            <pc:docMk/>
            <pc:sldMasterMk cId="3929097960" sldId="2147484161"/>
            <pc:sldLayoutMk cId="1724532742" sldId="2147484167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2:36.817" v="76"/>
          <pc:sldLayoutMkLst>
            <pc:docMk/>
            <pc:sldMasterMk cId="3929097960" sldId="2147484161"/>
            <pc:sldLayoutMk cId="775638648" sldId="2147484168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2:36.817" v="76"/>
          <pc:sldLayoutMkLst>
            <pc:docMk/>
            <pc:sldMasterMk cId="3929097960" sldId="2147484161"/>
            <pc:sldLayoutMk cId="1014999350" sldId="2147484169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2:36.817" v="76"/>
          <pc:sldLayoutMkLst>
            <pc:docMk/>
            <pc:sldMasterMk cId="3929097960" sldId="2147484161"/>
            <pc:sldLayoutMk cId="3232571133" sldId="2147484170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2:36.817" v="76"/>
          <pc:sldLayoutMkLst>
            <pc:docMk/>
            <pc:sldMasterMk cId="3929097960" sldId="2147484161"/>
            <pc:sldLayoutMk cId="1107195318" sldId="2147484171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2:36.817" v="76"/>
          <pc:sldLayoutMkLst>
            <pc:docMk/>
            <pc:sldMasterMk cId="3929097960" sldId="2147484161"/>
            <pc:sldLayoutMk cId="2672653337" sldId="2147484172"/>
          </pc:sldLayoutMkLst>
        </pc:sldLayoutChg>
      </pc:sldMasterChg>
      <pc:sldMasterChg chg="add del addSldLayout delSldLayout modSldLayout">
        <pc:chgData name="beata.ww@gazeta.pl" userId="9904e03c8e34fefc" providerId="Windows Live" clId="Web-{FE3E3912-220A-BF65-A02C-EFE62D2D11D0}" dt="2025-03-02T09:52:45.114" v="77"/>
        <pc:sldMasterMkLst>
          <pc:docMk/>
          <pc:sldMasterMk cId="553188237" sldId="2147484173"/>
        </pc:sldMasterMkLst>
        <pc:sldLayoutChg chg="add del mod replId">
          <pc:chgData name="beata.ww@gazeta.pl" userId="9904e03c8e34fefc" providerId="Windows Live" clId="Web-{FE3E3912-220A-BF65-A02C-EFE62D2D11D0}" dt="2025-03-02T09:52:45.114" v="77"/>
          <pc:sldLayoutMkLst>
            <pc:docMk/>
            <pc:sldMasterMk cId="553188237" sldId="2147484173"/>
            <pc:sldLayoutMk cId="2203243684" sldId="2147484174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2:45.114" v="77"/>
          <pc:sldLayoutMkLst>
            <pc:docMk/>
            <pc:sldMasterMk cId="553188237" sldId="2147484173"/>
            <pc:sldLayoutMk cId="599680299" sldId="2147484175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2:45.114" v="77"/>
          <pc:sldLayoutMkLst>
            <pc:docMk/>
            <pc:sldMasterMk cId="553188237" sldId="2147484173"/>
            <pc:sldLayoutMk cId="1230661237" sldId="2147484176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2:45.114" v="77"/>
          <pc:sldLayoutMkLst>
            <pc:docMk/>
            <pc:sldMasterMk cId="553188237" sldId="2147484173"/>
            <pc:sldLayoutMk cId="1556271380" sldId="2147484177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2:45.114" v="77"/>
          <pc:sldLayoutMkLst>
            <pc:docMk/>
            <pc:sldMasterMk cId="553188237" sldId="2147484173"/>
            <pc:sldLayoutMk cId="560877301" sldId="2147484178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2:45.114" v="77"/>
          <pc:sldLayoutMkLst>
            <pc:docMk/>
            <pc:sldMasterMk cId="553188237" sldId="2147484173"/>
            <pc:sldLayoutMk cId="1340489873" sldId="2147484179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2:45.114" v="77"/>
          <pc:sldLayoutMkLst>
            <pc:docMk/>
            <pc:sldMasterMk cId="553188237" sldId="2147484173"/>
            <pc:sldLayoutMk cId="1641420053" sldId="2147484180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2:45.114" v="77"/>
          <pc:sldLayoutMkLst>
            <pc:docMk/>
            <pc:sldMasterMk cId="553188237" sldId="2147484173"/>
            <pc:sldLayoutMk cId="104362235" sldId="2147484181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2:45.114" v="77"/>
          <pc:sldLayoutMkLst>
            <pc:docMk/>
            <pc:sldMasterMk cId="553188237" sldId="2147484173"/>
            <pc:sldLayoutMk cId="1051770780" sldId="2147484182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2:45.114" v="77"/>
          <pc:sldLayoutMkLst>
            <pc:docMk/>
            <pc:sldMasterMk cId="553188237" sldId="2147484173"/>
            <pc:sldLayoutMk cId="2234519838" sldId="2147484183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2:45.114" v="77"/>
          <pc:sldLayoutMkLst>
            <pc:docMk/>
            <pc:sldMasterMk cId="553188237" sldId="2147484173"/>
            <pc:sldLayoutMk cId="1209229086" sldId="2147484184"/>
          </pc:sldLayoutMkLst>
        </pc:sldLayoutChg>
      </pc:sldMasterChg>
      <pc:sldMasterChg chg="add del addSldLayout delSldLayout modSldLayout">
        <pc:chgData name="beata.ww@gazeta.pl" userId="9904e03c8e34fefc" providerId="Windows Live" clId="Web-{FE3E3912-220A-BF65-A02C-EFE62D2D11D0}" dt="2025-03-02T09:52:53.693" v="78"/>
        <pc:sldMasterMkLst>
          <pc:docMk/>
          <pc:sldMasterMk cId="3692298878" sldId="2147484185"/>
        </pc:sldMasterMkLst>
        <pc:sldLayoutChg chg="add del mod replId">
          <pc:chgData name="beata.ww@gazeta.pl" userId="9904e03c8e34fefc" providerId="Windows Live" clId="Web-{FE3E3912-220A-BF65-A02C-EFE62D2D11D0}" dt="2025-03-02T09:52:53.693" v="78"/>
          <pc:sldLayoutMkLst>
            <pc:docMk/>
            <pc:sldMasterMk cId="3692298878" sldId="2147484185"/>
            <pc:sldLayoutMk cId="1011089617" sldId="2147484186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2:53.693" v="78"/>
          <pc:sldLayoutMkLst>
            <pc:docMk/>
            <pc:sldMasterMk cId="3692298878" sldId="2147484185"/>
            <pc:sldLayoutMk cId="282609074" sldId="2147484187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2:53.693" v="78"/>
          <pc:sldLayoutMkLst>
            <pc:docMk/>
            <pc:sldMasterMk cId="3692298878" sldId="2147484185"/>
            <pc:sldLayoutMk cId="2340417384" sldId="2147484188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2:53.693" v="78"/>
          <pc:sldLayoutMkLst>
            <pc:docMk/>
            <pc:sldMasterMk cId="3692298878" sldId="2147484185"/>
            <pc:sldLayoutMk cId="2445585711" sldId="2147484189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2:53.693" v="78"/>
          <pc:sldLayoutMkLst>
            <pc:docMk/>
            <pc:sldMasterMk cId="3692298878" sldId="2147484185"/>
            <pc:sldLayoutMk cId="1889401093" sldId="2147484190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2:53.693" v="78"/>
          <pc:sldLayoutMkLst>
            <pc:docMk/>
            <pc:sldMasterMk cId="3692298878" sldId="2147484185"/>
            <pc:sldLayoutMk cId="2518888037" sldId="2147484191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2:53.693" v="78"/>
          <pc:sldLayoutMkLst>
            <pc:docMk/>
            <pc:sldMasterMk cId="3692298878" sldId="2147484185"/>
            <pc:sldLayoutMk cId="389304423" sldId="2147484192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2:53.693" v="78"/>
          <pc:sldLayoutMkLst>
            <pc:docMk/>
            <pc:sldMasterMk cId="3692298878" sldId="2147484185"/>
            <pc:sldLayoutMk cId="24204047" sldId="2147484193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2:53.693" v="78"/>
          <pc:sldLayoutMkLst>
            <pc:docMk/>
            <pc:sldMasterMk cId="3692298878" sldId="2147484185"/>
            <pc:sldLayoutMk cId="245345962" sldId="2147484194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2:53.693" v="78"/>
          <pc:sldLayoutMkLst>
            <pc:docMk/>
            <pc:sldMasterMk cId="3692298878" sldId="2147484185"/>
            <pc:sldLayoutMk cId="2666469974" sldId="2147484195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2:53.693" v="78"/>
          <pc:sldLayoutMkLst>
            <pc:docMk/>
            <pc:sldMasterMk cId="3692298878" sldId="2147484185"/>
            <pc:sldLayoutMk cId="383878996" sldId="2147484196"/>
          </pc:sldLayoutMkLst>
        </pc:sldLayoutChg>
      </pc:sldMasterChg>
      <pc:sldMasterChg chg="add del addSldLayout delSldLayout modSldLayout">
        <pc:chgData name="beata.ww@gazeta.pl" userId="9904e03c8e34fefc" providerId="Windows Live" clId="Web-{FE3E3912-220A-BF65-A02C-EFE62D2D11D0}" dt="2025-03-02T09:52:59.224" v="79"/>
        <pc:sldMasterMkLst>
          <pc:docMk/>
          <pc:sldMasterMk cId="1947484424" sldId="2147484197"/>
        </pc:sldMasterMkLst>
        <pc:sldLayoutChg chg="add del mod replId">
          <pc:chgData name="beata.ww@gazeta.pl" userId="9904e03c8e34fefc" providerId="Windows Live" clId="Web-{FE3E3912-220A-BF65-A02C-EFE62D2D11D0}" dt="2025-03-02T09:52:59.224" v="79"/>
          <pc:sldLayoutMkLst>
            <pc:docMk/>
            <pc:sldMasterMk cId="1947484424" sldId="2147484197"/>
            <pc:sldLayoutMk cId="1869333671" sldId="2147484198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2:59.224" v="79"/>
          <pc:sldLayoutMkLst>
            <pc:docMk/>
            <pc:sldMasterMk cId="1947484424" sldId="2147484197"/>
            <pc:sldLayoutMk cId="1906044357" sldId="2147484199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2:59.224" v="79"/>
          <pc:sldLayoutMkLst>
            <pc:docMk/>
            <pc:sldMasterMk cId="1947484424" sldId="2147484197"/>
            <pc:sldLayoutMk cId="2456070762" sldId="2147484200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2:59.224" v="79"/>
          <pc:sldLayoutMkLst>
            <pc:docMk/>
            <pc:sldMasterMk cId="1947484424" sldId="2147484197"/>
            <pc:sldLayoutMk cId="3436475467" sldId="2147484201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2:59.224" v="79"/>
          <pc:sldLayoutMkLst>
            <pc:docMk/>
            <pc:sldMasterMk cId="1947484424" sldId="2147484197"/>
            <pc:sldLayoutMk cId="4180860947" sldId="2147484202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2:59.224" v="79"/>
          <pc:sldLayoutMkLst>
            <pc:docMk/>
            <pc:sldMasterMk cId="1947484424" sldId="2147484197"/>
            <pc:sldLayoutMk cId="3656426707" sldId="2147484203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2:59.224" v="79"/>
          <pc:sldLayoutMkLst>
            <pc:docMk/>
            <pc:sldMasterMk cId="1947484424" sldId="2147484197"/>
            <pc:sldLayoutMk cId="2372602930" sldId="2147484204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2:59.224" v="79"/>
          <pc:sldLayoutMkLst>
            <pc:docMk/>
            <pc:sldMasterMk cId="1947484424" sldId="2147484197"/>
            <pc:sldLayoutMk cId="1237816266" sldId="2147484205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2:59.224" v="79"/>
          <pc:sldLayoutMkLst>
            <pc:docMk/>
            <pc:sldMasterMk cId="1947484424" sldId="2147484197"/>
            <pc:sldLayoutMk cId="2323485691" sldId="2147484206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2:59.224" v="79"/>
          <pc:sldLayoutMkLst>
            <pc:docMk/>
            <pc:sldMasterMk cId="1947484424" sldId="2147484197"/>
            <pc:sldLayoutMk cId="2086627653" sldId="2147484207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2:59.224" v="79"/>
          <pc:sldLayoutMkLst>
            <pc:docMk/>
            <pc:sldMasterMk cId="1947484424" sldId="2147484197"/>
            <pc:sldLayoutMk cId="293743696" sldId="2147484208"/>
          </pc:sldLayoutMkLst>
        </pc:sldLayoutChg>
      </pc:sldMasterChg>
      <pc:sldMasterChg chg="add del addSldLayout delSldLayout modSldLayout">
        <pc:chgData name="beata.ww@gazeta.pl" userId="9904e03c8e34fefc" providerId="Windows Live" clId="Web-{FE3E3912-220A-BF65-A02C-EFE62D2D11D0}" dt="2025-03-02T09:53:17.600" v="80"/>
        <pc:sldMasterMkLst>
          <pc:docMk/>
          <pc:sldMasterMk cId="2852569267" sldId="2147484209"/>
        </pc:sldMasterMkLst>
        <pc:sldLayoutChg chg="add del mod replId">
          <pc:chgData name="beata.ww@gazeta.pl" userId="9904e03c8e34fefc" providerId="Windows Live" clId="Web-{FE3E3912-220A-BF65-A02C-EFE62D2D11D0}" dt="2025-03-02T09:53:17.600" v="80"/>
          <pc:sldLayoutMkLst>
            <pc:docMk/>
            <pc:sldMasterMk cId="2852569267" sldId="2147484209"/>
            <pc:sldLayoutMk cId="3522470324" sldId="2147484210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3:17.600" v="80"/>
          <pc:sldLayoutMkLst>
            <pc:docMk/>
            <pc:sldMasterMk cId="2852569267" sldId="2147484209"/>
            <pc:sldLayoutMk cId="857117178" sldId="2147484211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3:17.600" v="80"/>
          <pc:sldLayoutMkLst>
            <pc:docMk/>
            <pc:sldMasterMk cId="2852569267" sldId="2147484209"/>
            <pc:sldLayoutMk cId="2392596677" sldId="2147484212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3:17.600" v="80"/>
          <pc:sldLayoutMkLst>
            <pc:docMk/>
            <pc:sldMasterMk cId="2852569267" sldId="2147484209"/>
            <pc:sldLayoutMk cId="2491225483" sldId="2147484213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3:17.600" v="80"/>
          <pc:sldLayoutMkLst>
            <pc:docMk/>
            <pc:sldMasterMk cId="2852569267" sldId="2147484209"/>
            <pc:sldLayoutMk cId="1019792274" sldId="2147484214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3:17.600" v="80"/>
          <pc:sldLayoutMkLst>
            <pc:docMk/>
            <pc:sldMasterMk cId="2852569267" sldId="2147484209"/>
            <pc:sldLayoutMk cId="2098841056" sldId="2147484215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3:17.600" v="80"/>
          <pc:sldLayoutMkLst>
            <pc:docMk/>
            <pc:sldMasterMk cId="2852569267" sldId="2147484209"/>
            <pc:sldLayoutMk cId="1999349894" sldId="2147484216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3:17.600" v="80"/>
          <pc:sldLayoutMkLst>
            <pc:docMk/>
            <pc:sldMasterMk cId="2852569267" sldId="2147484209"/>
            <pc:sldLayoutMk cId="1070170029" sldId="2147484217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3:17.600" v="80"/>
          <pc:sldLayoutMkLst>
            <pc:docMk/>
            <pc:sldMasterMk cId="2852569267" sldId="2147484209"/>
            <pc:sldLayoutMk cId="522516106" sldId="2147484218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3:17.600" v="80"/>
          <pc:sldLayoutMkLst>
            <pc:docMk/>
            <pc:sldMasterMk cId="2852569267" sldId="2147484209"/>
            <pc:sldLayoutMk cId="1174311739" sldId="2147484219"/>
          </pc:sldLayoutMkLst>
        </pc:sldLayoutChg>
        <pc:sldLayoutChg chg="add del mod replId">
          <pc:chgData name="beata.ww@gazeta.pl" userId="9904e03c8e34fefc" providerId="Windows Live" clId="Web-{FE3E3912-220A-BF65-A02C-EFE62D2D11D0}" dt="2025-03-02T09:53:17.600" v="80"/>
          <pc:sldLayoutMkLst>
            <pc:docMk/>
            <pc:sldMasterMk cId="2852569267" sldId="2147484209"/>
            <pc:sldLayoutMk cId="2305171760" sldId="2147484220"/>
          </pc:sldLayoutMkLst>
        </pc:sldLayoutChg>
      </pc:sldMasterChg>
      <pc:sldMasterChg chg="add addSldLayout modSldLayout">
        <pc:chgData name="beata.ww@gazeta.pl" userId="9904e03c8e34fefc" providerId="Windows Live" clId="Web-{FE3E3912-220A-BF65-A02C-EFE62D2D11D0}" dt="2025-03-02T09:53:17.600" v="80"/>
        <pc:sldMasterMkLst>
          <pc:docMk/>
          <pc:sldMasterMk cId="2627792676" sldId="2147484221"/>
        </pc:sldMasterMkLst>
        <pc:sldLayoutChg chg="add mod replId">
          <pc:chgData name="beata.ww@gazeta.pl" userId="9904e03c8e34fefc" providerId="Windows Live" clId="Web-{FE3E3912-220A-BF65-A02C-EFE62D2D11D0}" dt="2025-03-02T09:53:17.600" v="80"/>
          <pc:sldLayoutMkLst>
            <pc:docMk/>
            <pc:sldMasterMk cId="2627792676" sldId="2147484221"/>
            <pc:sldLayoutMk cId="149674404" sldId="2147484222"/>
          </pc:sldLayoutMkLst>
        </pc:sldLayoutChg>
        <pc:sldLayoutChg chg="add mod replId">
          <pc:chgData name="beata.ww@gazeta.pl" userId="9904e03c8e34fefc" providerId="Windows Live" clId="Web-{FE3E3912-220A-BF65-A02C-EFE62D2D11D0}" dt="2025-03-02T09:53:17.600" v="80"/>
          <pc:sldLayoutMkLst>
            <pc:docMk/>
            <pc:sldMasterMk cId="2627792676" sldId="2147484221"/>
            <pc:sldLayoutMk cId="3492649986" sldId="2147484223"/>
          </pc:sldLayoutMkLst>
        </pc:sldLayoutChg>
        <pc:sldLayoutChg chg="add mod replId">
          <pc:chgData name="beata.ww@gazeta.pl" userId="9904e03c8e34fefc" providerId="Windows Live" clId="Web-{FE3E3912-220A-BF65-A02C-EFE62D2D11D0}" dt="2025-03-02T09:53:17.600" v="80"/>
          <pc:sldLayoutMkLst>
            <pc:docMk/>
            <pc:sldMasterMk cId="2627792676" sldId="2147484221"/>
            <pc:sldLayoutMk cId="244864122" sldId="2147484224"/>
          </pc:sldLayoutMkLst>
        </pc:sldLayoutChg>
        <pc:sldLayoutChg chg="add mod replId">
          <pc:chgData name="beata.ww@gazeta.pl" userId="9904e03c8e34fefc" providerId="Windows Live" clId="Web-{FE3E3912-220A-BF65-A02C-EFE62D2D11D0}" dt="2025-03-02T09:53:17.600" v="80"/>
          <pc:sldLayoutMkLst>
            <pc:docMk/>
            <pc:sldMasterMk cId="2627792676" sldId="2147484221"/>
            <pc:sldLayoutMk cId="144134081" sldId="2147484225"/>
          </pc:sldLayoutMkLst>
        </pc:sldLayoutChg>
        <pc:sldLayoutChg chg="add mod replId">
          <pc:chgData name="beata.ww@gazeta.pl" userId="9904e03c8e34fefc" providerId="Windows Live" clId="Web-{FE3E3912-220A-BF65-A02C-EFE62D2D11D0}" dt="2025-03-02T09:53:17.600" v="80"/>
          <pc:sldLayoutMkLst>
            <pc:docMk/>
            <pc:sldMasterMk cId="2627792676" sldId="2147484221"/>
            <pc:sldLayoutMk cId="212381880" sldId="2147484226"/>
          </pc:sldLayoutMkLst>
        </pc:sldLayoutChg>
        <pc:sldLayoutChg chg="add mod replId">
          <pc:chgData name="beata.ww@gazeta.pl" userId="9904e03c8e34fefc" providerId="Windows Live" clId="Web-{FE3E3912-220A-BF65-A02C-EFE62D2D11D0}" dt="2025-03-02T09:53:17.600" v="80"/>
          <pc:sldLayoutMkLst>
            <pc:docMk/>
            <pc:sldMasterMk cId="2627792676" sldId="2147484221"/>
            <pc:sldLayoutMk cId="1693079542" sldId="2147484227"/>
          </pc:sldLayoutMkLst>
        </pc:sldLayoutChg>
        <pc:sldLayoutChg chg="add mod replId">
          <pc:chgData name="beata.ww@gazeta.pl" userId="9904e03c8e34fefc" providerId="Windows Live" clId="Web-{FE3E3912-220A-BF65-A02C-EFE62D2D11D0}" dt="2025-03-02T09:53:17.600" v="80"/>
          <pc:sldLayoutMkLst>
            <pc:docMk/>
            <pc:sldMasterMk cId="2627792676" sldId="2147484221"/>
            <pc:sldLayoutMk cId="883310585" sldId="2147484228"/>
          </pc:sldLayoutMkLst>
        </pc:sldLayoutChg>
        <pc:sldLayoutChg chg="add mod replId">
          <pc:chgData name="beata.ww@gazeta.pl" userId="9904e03c8e34fefc" providerId="Windows Live" clId="Web-{FE3E3912-220A-BF65-A02C-EFE62D2D11D0}" dt="2025-03-02T09:53:17.600" v="80"/>
          <pc:sldLayoutMkLst>
            <pc:docMk/>
            <pc:sldMasterMk cId="2627792676" sldId="2147484221"/>
            <pc:sldLayoutMk cId="527106008" sldId="2147484229"/>
          </pc:sldLayoutMkLst>
        </pc:sldLayoutChg>
        <pc:sldLayoutChg chg="add mod replId">
          <pc:chgData name="beata.ww@gazeta.pl" userId="9904e03c8e34fefc" providerId="Windows Live" clId="Web-{FE3E3912-220A-BF65-A02C-EFE62D2D11D0}" dt="2025-03-02T09:53:17.600" v="80"/>
          <pc:sldLayoutMkLst>
            <pc:docMk/>
            <pc:sldMasterMk cId="2627792676" sldId="2147484221"/>
            <pc:sldLayoutMk cId="1606786916" sldId="2147484230"/>
          </pc:sldLayoutMkLst>
        </pc:sldLayoutChg>
        <pc:sldLayoutChg chg="add mod replId">
          <pc:chgData name="beata.ww@gazeta.pl" userId="9904e03c8e34fefc" providerId="Windows Live" clId="Web-{FE3E3912-220A-BF65-A02C-EFE62D2D11D0}" dt="2025-03-02T09:53:17.600" v="80"/>
          <pc:sldLayoutMkLst>
            <pc:docMk/>
            <pc:sldMasterMk cId="2627792676" sldId="2147484221"/>
            <pc:sldLayoutMk cId="3452426092" sldId="2147484231"/>
          </pc:sldLayoutMkLst>
        </pc:sldLayoutChg>
        <pc:sldLayoutChg chg="add mod replId">
          <pc:chgData name="beata.ww@gazeta.pl" userId="9904e03c8e34fefc" providerId="Windows Live" clId="Web-{FE3E3912-220A-BF65-A02C-EFE62D2D11D0}" dt="2025-03-02T09:53:17.600" v="80"/>
          <pc:sldLayoutMkLst>
            <pc:docMk/>
            <pc:sldMasterMk cId="2627792676" sldId="2147484221"/>
            <pc:sldLayoutMk cId="2364666141" sldId="2147484232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E736A0-9F24-45BF-B389-F6478DB45C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028701"/>
            <a:ext cx="6858000" cy="2481263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defRPr sz="5333" spc="10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3D85EF-076F-4C35-862A-BAFF685DD6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824377"/>
            <a:ext cx="6858000" cy="1433423"/>
          </a:xfrm>
        </p:spPr>
        <p:txBody>
          <a:bodyPr>
            <a:normAutofit/>
          </a:bodyPr>
          <a:lstStyle>
            <a:lvl1pPr marL="0" indent="0" algn="ctr">
              <a:lnSpc>
                <a:spcPct val="150000"/>
              </a:lnSpc>
              <a:buNone/>
              <a:defRPr sz="2133" b="1" cap="all" spc="800" baseline="0"/>
            </a:lvl1pPr>
            <a:lvl2pPr marL="609585" indent="0" algn="ctr">
              <a:buNone/>
              <a:defRPr sz="2133"/>
            </a:lvl2pPr>
            <a:lvl3pPr marL="1219170" indent="0" algn="ctr">
              <a:buNone/>
              <a:defRPr sz="2133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E221EC-BF54-4DDD-8900-F2027CDAD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411FB-1606-4EC5-9BCA-2DC04C2243EA}" type="datetimeFigureOut">
              <a:rPr lang="en-US" dirty="0"/>
              <a:t>3/2/2025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D5AB69-7069-48FB-8925-F2BA84129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29C32A-F7A5-4E3B-A28F-09C82341E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DE1FC-E54A-4B87-A814-263D1E8654B2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674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8E99D7-1EE5-4262-9359-A0E2B73311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1" y="793080"/>
            <a:ext cx="7680677" cy="123348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3DA1C5-272A-45C2-A11A-E7769A27D3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8701" y="2114940"/>
            <a:ext cx="7680677" cy="395617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63DA15-1EAB-4524-9BB7-8A7DA82A20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CAA53-8FBA-45E2-8B10-F7DD55E4E759}" type="datetimeFigureOut">
              <a:rPr lang="en-US" dirty="0"/>
              <a:t>3/2/2025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B93B9-7818-489D-AFFB-B6EAD27FF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528D36-894E-4FCB-B8BB-84DE89949B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DE1FC-E54A-4B87-A814-263D1E8654B2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2649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6964F1-5687-421F-B3DF-BA3C8DADC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5698" y="1709739"/>
            <a:ext cx="7474889" cy="2852737"/>
          </a:xfrm>
        </p:spPr>
        <p:txBody>
          <a:bodyPr anchor="b">
            <a:normAutofit/>
          </a:bodyPr>
          <a:lstStyle>
            <a:lvl1pPr>
              <a:defRPr sz="5867" spc="10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DBB876-5FD9-4964-BD37-6F05DAEBE3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5698" y="4976328"/>
            <a:ext cx="7474890" cy="1113323"/>
          </a:xfrm>
        </p:spPr>
        <p:txBody>
          <a:bodyPr>
            <a:normAutofit/>
          </a:bodyPr>
          <a:lstStyle>
            <a:lvl1pPr marL="0" indent="0">
              <a:buNone/>
              <a:defRPr sz="1600" spc="800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5EA80A-FCDD-4009-9A1F-8B5481786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C84CF-6F0D-4195-920D-9D6F75893720}" type="datetimeFigureOut">
              <a:rPr lang="en-US" dirty="0"/>
              <a:t>3/2/2025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4A3422-56D9-4942-BC63-831AED91F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D4B42A-AC2C-4FD8-AD0D-BECDD3846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DE1FC-E54A-4B87-A814-263D1E8654B2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864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FFDAF1-8359-4A0F-91B3-03E77C6705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041" y="457200"/>
            <a:ext cx="7732309" cy="1233488"/>
          </a:xfrm>
        </p:spPr>
        <p:txBody>
          <a:bodyPr>
            <a:normAutofit/>
          </a:bodyPr>
          <a:lstStyle>
            <a:lvl1pPr>
              <a:defRPr sz="4267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21E3D3-6B33-4CA0-B06B-A8BB05CAB3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83040" y="1996141"/>
            <a:ext cx="3731810" cy="418082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29C334-815D-47FD-A9B5-E871E28641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996141"/>
            <a:ext cx="3886200" cy="418082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7975F2-7A90-4820-B90F-D28E31A35E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B3BBE-A1CF-4CC7-B02C-EBCBBE110242}" type="datetimeFigureOut">
              <a:rPr lang="en-US" dirty="0"/>
              <a:t>3/2/2025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3CFAD5-8AF8-4610-8324-85AA062E2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808CC8-C46E-4A10-8A83-7A251067E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DE1FC-E54A-4B87-A814-263D1E8654B2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134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E82B8-F9D9-4F53-A4A6-F12EB5F12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6367" y="457200"/>
            <a:ext cx="7490174" cy="1233488"/>
          </a:xfrm>
        </p:spPr>
        <p:txBody>
          <a:bodyPr>
            <a:normAutofit/>
          </a:bodyPr>
          <a:lstStyle>
            <a:lvl1pPr>
              <a:defRPr sz="3733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F070CA-85E9-47C7-8564-FFA1AE34B9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6368" y="1681163"/>
            <a:ext cx="3471814" cy="823912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38D4B1-41B3-4BF5-9076-A16984A81F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26368" y="2505075"/>
            <a:ext cx="3471814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6A38DC-A016-4CFD-AC19-F24A9E0620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58612" y="1681163"/>
            <a:ext cx="3757929" cy="823912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F930FA-8C00-42AB-B2D1-FE4E4BDB3C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58611" y="2505075"/>
            <a:ext cx="3757930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18B698E-FAE5-4F2C-AE0E-4FD281E8F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D63E4-71A5-4C63-9515-748B28B89764}" type="datetimeFigureOut">
              <a:rPr lang="en-US" dirty="0"/>
              <a:t>3/2/2025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5C4BB6C-CAA4-4EA8-8EA1-65ADE056F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5BB6A12-0532-47CA-B070-232141CC1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DE1FC-E54A-4B87-A814-263D1E8654B2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3818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08FA1-831E-4AD6-B0D1-BA85E67A5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457200"/>
            <a:ext cx="7486649" cy="1233488"/>
          </a:xfrm>
        </p:spPr>
        <p:txBody>
          <a:bodyPr>
            <a:normAutofit/>
          </a:bodyPr>
          <a:lstStyle>
            <a:lvl1pPr>
              <a:defRPr sz="4267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E94142-C469-4B0E-8C01-C64BA28F5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92BAC-F228-4DAC-8800-3D810F869187}" type="datetimeFigureOut">
              <a:rPr lang="en-US" dirty="0"/>
              <a:t>3/2/2025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AAFCE6-5C7E-438F-8D4A-21E155681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ACFD88-63EA-427F-978C-B7844D1A5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DE1FC-E54A-4B87-A814-263D1E8654B2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3079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82A4F0-76A5-4852-982B-32B3B6857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EFFE8-7E8E-427A-AB26-E496551AFB7B}" type="datetimeFigureOut">
              <a:rPr lang="en-US" dirty="0"/>
              <a:t>3/2/2025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750CFAE-4BEB-4272-A2E6-FDD9D6A03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3B71B7-74B7-4CF1-8FE0-F4863CD7D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DE1FC-E54A-4B87-A814-263D1E8654B2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3310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432BE-C4E5-4F12-AB53-EBEF2B76B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067" y="457200"/>
            <a:ext cx="2949178" cy="1921434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AE7F57-4ABF-4BA4-A892-38857A02F6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6098" y="987426"/>
            <a:ext cx="4280443" cy="4873625"/>
          </a:xfrm>
        </p:spPr>
        <p:txBody>
          <a:bodyPr>
            <a:normAutofit/>
          </a:bodyPr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32E444-E5BD-443F-AB83-84D7CE0AB7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89067" y="2799185"/>
            <a:ext cx="2949178" cy="3069803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1998A4-FD2F-4126-99C5-E2063AE02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C8B19-DE76-4E18-BFC7-EB25B8C421E7}" type="datetimeFigureOut">
              <a:rPr lang="en-US" dirty="0"/>
              <a:t>3/2/2025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6457D3-F808-4DB2-9C9C-B185E71F2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31BC9B-21D1-4D2D-B02E-C887A02CA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DE1FC-E54A-4B87-A814-263D1E8654B2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106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43EC2-2D8C-4E8D-8CC7-9676480146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4225" y="681135"/>
            <a:ext cx="2949178" cy="16002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566AF89-5FBD-43DD-958D-A5C608AE2E2C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4376057" y="858417"/>
            <a:ext cx="4140484" cy="5002634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70A545-2CE6-48C4-A725-EF68A3F1BF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34225" y="2281335"/>
            <a:ext cx="2949178" cy="3811588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4466B2-6FE6-4352-BBF9-84BCD946C2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0BD94-1F69-4074-BD82-D6EDB89FE74F}" type="datetimeFigureOut">
              <a:rPr lang="en-US" dirty="0"/>
              <a:t>3/2/2025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8991BC-29A5-4182-BD83-9D99D2889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C1C78F-6633-4604-8832-8E9D2DC76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DE1FC-E54A-4B87-A814-263D1E8654B2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6786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CA997B-D473-47DE-8B7B-22AB6F31E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526035-4B81-4537-A22D-92C2E0DBB6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C2A44D-F637-4017-BAA2-77756A386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F3D07-6BCF-40BC-A7F7-89BB8FFE98C6}" type="datetimeFigureOut">
              <a:rPr lang="en-US" dirty="0"/>
              <a:t>3/2/2025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C1DCE6-ED7D-417C-ABD4-41D61570F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AAF19A-FDAE-446A-A6B6-128F7F96A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DE1FC-E54A-4B87-A814-263D1E8654B2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2426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96D838-45E9-4D61-AA4E-92A32B579F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457200"/>
            <a:ext cx="1971675" cy="5719763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3183D0-4392-4364-8A2D-C47A2AF7A8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457200"/>
            <a:ext cx="5800725" cy="5719763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4A36C9-28D5-4820-84F1-E4B9F4E50F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16D97-0980-426F-BEA7-F6EB2DE3AC08}" type="datetimeFigureOut">
              <a:rPr lang="en-US" dirty="0"/>
              <a:t>3/2/2025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97EDC8-558D-4646-86D9-A5424CF2A2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0B7537-E67A-411A-BBA4-061521D3D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DE1FC-E54A-4B87-A814-263D1E8654B2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4666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D4C0BBB-0042-4603-A226-6117F3FD5B3C}"/>
              </a:ext>
            </a:extLst>
          </p:cNvPr>
          <p:cNvSpPr/>
          <p:nvPr/>
        </p:nvSpPr>
        <p:spPr>
          <a:xfrm rot="10800000" flipH="1">
            <a:off x="0" y="6400800"/>
            <a:ext cx="9144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C44F520-2598-460E-9F91-B02F60830CA2}"/>
              </a:ext>
            </a:extLst>
          </p:cNvPr>
          <p:cNvSpPr/>
          <p:nvPr/>
        </p:nvSpPr>
        <p:spPr>
          <a:xfrm flipH="1">
            <a:off x="3028950" y="6400799"/>
            <a:ext cx="6115049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478F2F-4F04-4604-9005-BF0CB1142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361666"/>
            <a:ext cx="7357782" cy="1659404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4A17D2-52AF-4B40-80A8-3E0DB855F2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8700" y="2286001"/>
            <a:ext cx="7357782" cy="385781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92E0AA-D5B3-4BCF-BA69-209D9B335A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932583" y="6409170"/>
            <a:ext cx="2776794" cy="4488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67" cap="all" spc="400" baseline="0">
                <a:solidFill>
                  <a:schemeClr val="bg1"/>
                </a:solidFill>
              </a:defRPr>
            </a:lvl1pPr>
          </a:lstStyle>
          <a:p>
            <a:fld id="{149C728D-416F-40D5-8F13-55E5DD1CE8D1}" type="datetimeFigureOut">
              <a:rPr lang="en-US" dirty="0"/>
              <a:t>3/2/2025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10A637-D86F-4FA1-985D-2D82456511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885951" y="1969367"/>
            <a:ext cx="4114800" cy="3429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67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F2FA4D-A931-46BA-B767-29A6FD5AAD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2259" y="6408742"/>
            <a:ext cx="328989" cy="4488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67">
                <a:solidFill>
                  <a:schemeClr val="bg1"/>
                </a:solidFill>
              </a:defRPr>
            </a:lvl1pPr>
          </a:lstStyle>
          <a:p>
            <a:fld id="{017DE1FC-E54A-4B87-A814-263D1E8654B2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7792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2" r:id="rId1"/>
    <p:sldLayoutId id="2147484223" r:id="rId2"/>
    <p:sldLayoutId id="2147484224" r:id="rId3"/>
    <p:sldLayoutId id="2147484225" r:id="rId4"/>
    <p:sldLayoutId id="2147484226" r:id="rId5"/>
    <p:sldLayoutId id="2147484227" r:id="rId6"/>
    <p:sldLayoutId id="2147484228" r:id="rId7"/>
    <p:sldLayoutId id="2147484229" r:id="rId8"/>
    <p:sldLayoutId id="2147484230" r:id="rId9"/>
    <p:sldLayoutId id="2147484231" r:id="rId10"/>
    <p:sldLayoutId id="2147484232" r:id="rId11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i="0" kern="1200" cap="all" spc="7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orient="horz" pos="288" userDrawn="1">
          <p15:clr>
            <a:srgbClr val="F26B43"/>
          </p15:clr>
        </p15:guide>
        <p15:guide id="4" pos="216" userDrawn="1">
          <p15:clr>
            <a:srgbClr val="F26B43"/>
          </p15:clr>
        </p15:guide>
        <p15:guide id="5" orient="horz" pos="4032" userDrawn="1">
          <p15:clr>
            <a:srgbClr val="F26B43"/>
          </p15:clr>
        </p15:guide>
        <p15:guide id="6" pos="5544" userDrawn="1">
          <p15:clr>
            <a:srgbClr val="F26B43"/>
          </p15:clr>
        </p15:guide>
        <p15:guide id="7" pos="3834" userDrawn="1">
          <p15:clr>
            <a:srgbClr val="F26B43"/>
          </p15:clr>
        </p15:guide>
        <p15:guide id="8" pos="1908" userDrawn="1">
          <p15:clr>
            <a:srgbClr val="F26B43"/>
          </p15:clr>
        </p15:guide>
        <p15:guide id="9" pos="648" userDrawn="1">
          <p15:clr>
            <a:srgbClr val="F26B43"/>
          </p15:clr>
        </p15:guide>
        <p15:guide id="10" orient="horz" pos="648" userDrawn="1">
          <p15:clr>
            <a:srgbClr val="F26B43"/>
          </p15:clr>
        </p15:guide>
        <p15:guide id="11" pos="511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3722656" y="2690849"/>
            <a:ext cx="4386500" cy="3168352"/>
          </a:xfrm>
        </p:spPr>
        <p:txBody>
          <a:bodyPr>
            <a:normAutofit/>
          </a:bodyPr>
          <a:lstStyle/>
          <a:p>
            <a:r>
              <a:rPr lang="pl-PL" sz="3200" dirty="0"/>
              <a:t>Doradztwo zawodowe? Co to takiego?</a:t>
            </a:r>
          </a:p>
        </p:txBody>
      </p:sp>
    </p:spTree>
    <p:extLst>
      <p:ext uri="{BB962C8B-B14F-4D97-AF65-F5344CB8AC3E}">
        <p14:creationId xmlns:p14="http://schemas.microsoft.com/office/powerpoint/2010/main" val="17875104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683568" y="2204864"/>
            <a:ext cx="748883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pl-PL" b="1" dirty="0">
                <a:cs typeface="Times New Roman" pitchFamily="18" charset="0"/>
              </a:rPr>
              <a:t> </a:t>
            </a:r>
            <a:r>
              <a:rPr lang="pl-PL" sz="3200" b="1" dirty="0">
                <a:cs typeface="Times New Roman" pitchFamily="18" charset="0"/>
              </a:rPr>
              <a:t>DORADZTWO ZAWODOWE</a:t>
            </a:r>
          </a:p>
          <a:p>
            <a:pPr algn="just">
              <a:buNone/>
            </a:pPr>
            <a:endParaRPr lang="pl-PL" b="1" dirty="0"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buNone/>
            </a:pPr>
            <a:r>
              <a:rPr lang="pl-PL" dirty="0">
                <a:cs typeface="Times New Roman" pitchFamily="18" charset="0"/>
              </a:rPr>
              <a:t>to świadczenie pomocy w dokonywaniu kolejnych decyzji wyboru zawodu lub pracy w formie indywidualnej porady zawodowej, poprzez analizę pola problemowego jednostki i udzielenie jej informacji zawodowych, podawanie wskazówek, sugestii oraz instrukcji.</a:t>
            </a:r>
          </a:p>
          <a:p>
            <a:endParaRPr lang="pl-PL" dirty="0">
              <a:cs typeface="Times New Roman" pitchFamily="18" charset="0"/>
            </a:endParaRPr>
          </a:p>
          <a:p>
            <a:pPr algn="r"/>
            <a:r>
              <a:rPr lang="pl-PL" sz="1050" dirty="0">
                <a:cs typeface="Times New Roman" pitchFamily="18" charset="0"/>
              </a:rPr>
              <a:t>(por.: K. Lelińska: </a:t>
            </a:r>
            <a:r>
              <a:rPr lang="pl-PL" sz="1050" i="1" dirty="0">
                <a:cs typeface="Times New Roman" pitchFamily="18" charset="0"/>
              </a:rPr>
              <a:t>Założenia i kierunki rozwoju poradnictwa zawodowego w warunkach reformy edukacji, „Problemy Poradnictwa Psychologiczno – Pedagogicznego”, 1999, nr 2/11, </a:t>
            </a:r>
            <a:r>
              <a:rPr lang="pl-PL" sz="1050" dirty="0">
                <a:cs typeface="Times New Roman" pitchFamily="18" charset="0"/>
              </a:rPr>
              <a:t>s. 29 )</a:t>
            </a:r>
            <a:endParaRPr lang="pl-PL" dirty="0"/>
          </a:p>
        </p:txBody>
      </p:sp>
      <p:sp>
        <p:nvSpPr>
          <p:cNvPr id="4" name="AutoShape 2" descr="data:image/jpeg;base64,/9j/4AAQSkZJRgABAQAAAQABAAD/2wCEAAkGBxQQEhUUEhAUFRAVGBQYFxcXFBgXHRgXFxQWFxQUFhUYHSggGBwlGxcUITQhJSkrLi4uFx8zODMsNygtLisBCgoKDg0OGxAQGy8mICYsLCw0NDAsNCw1NDQvLSwsLCwtLCwsLCwsNCwsLCwsLC8sLDQ0LCwsLCwsLDUsLCw0NP/AABEIAJ8AyAMBEQACEQEDEQH/xAAbAAEAAgMBAQAAAAAAAAAAAAAABQYBAwQHAv/EAD0QAAEDAgMFBgQDBgYDAAAAAAEAAgMEEQUSIQYxQVFhEyJxgbHRMkKRoVJiwRQVI2Ny4TNTgpKy8AcWRP/EABoBAQACAwEAAAAAAAAAAAAAAAAEBQIDBgH/xAAwEQEAAgIBAgUBCAICAwAAAAAAAQIDBBEhMQUSIkFRExUyYYGRobHRI3EUQiTB8P/aAAwDAQACEQMRAD8A9xQEBAQEBAQEBAQEBAQEBAQEBAQEBAQEBAQEBAQEBAQEBAQEBAQEBAQEBAQEBAQEBAQEBAQEGmqqWxi7jYevggjXbQxj5XW8kFXG0E1S574nPywnvNZYZAb2zNOrtB6oLTgGMiobqRn6bj1HJBLoCAgICAgICAgICAgICAgICAgICAgp2O1RdI7kCQPJBEF6DlpJJIZe5ukcAXA2IuQNeYQWE4RNStzNDcrde5wA42tuQTuD4w2cWOj+XPqEEogICAgICAgICAgICAgICAgICAgIKhj9IWyE8Haj9UEOWIOvCaQyytaBoCHO6AFBfEFbxnAi09rT6OGpYOPVnI9EHZs/jIqG2Okg39fLgUEwgICAgICAgICAgICAgICAgICAUELiWNUwBa92YdAT90FJxrEWNdeHN2Wl8w162QX7AZIHRg05Bad/O/5uN0HbUVLIxd7g0dT/ANugruIY5JMezpmkX+e2v+kcPEoOnZ/AewOdx7/Lx3kniUE8gICDjqMUijdldIA708eSi5d3Bjt5L2iJSKauW9fNWvRvhqGv+FzXeBBW6mWl+tZiWq+O1PvRw2rYwEBAQEBAQEBAQEBAQVzH8X17KO5JNjbUk/hCCFrqEsID22JANkEdUUgcEGqnogw3bcHmDb0QWHCsDdN3nkhvM6k+F0FqpaRkLbNAA4n3KCN/9mh5P+n91U/bOv8Aj+ix+zM34MHaeHk/6f3T7ZwfE/ofZmb8HfhuJMqASy+hsQVN1tmmxWbU/wBIufBbDby2Qm1WL1ELskdPKYrXMsYzm/EZRqPFR9//AJMxxh7fu3an0InnIp9PWvc+z4JI2OF43PFs9vi7p1bwOu/Xkue2NHJhxxkt7/8A37rjDtUyXmlfZvmZOXN/ZwwvvazyW35WeNx8lr1MVcuTyTPEz2lnsZJx083HMe657MUlUwOdVPHeDcsYdmyWvc5+JOn0XV6mvfDXi9psoNnNTJbmteE6paMpGObUVFPM6MwSWv3CyIuaWn4SZPhB8VT7mbbx2mazEV+VlrY9e9Y5iZs1vxqc75SPCwVLbxHZt/3WcaWCP+rqwHHyHDPJnifbvXvbkQeSl6XiN8WTy5pnifn2R9rSrenmxx1j491xBXTqIQEBAQEBB8vbcEXtcHXkg8+qm1WHz9r2bZI7W3cOjvlKDvq8dhrGNLDllbvY7Q2PEcxf1QcSDEbdUF9pGZWNHID0QaMXcRDIQCTlOgFydOA4rDJz5Z478MqceaOXmbpZnjLDTS9qdG54nht/zHgFy2HwvLNoi8cQ6DLv44rM1nqw6Yg9jVQdlIfldq1/9Dtx8N617Oll1p59vlng2seeOPdYdk6qGjBjEQYxxuXNvv6hTdLxXyejLHT5/tF2vD/N6sff4/pdmPDgCDcHcQuiraLRzClmJieJQ21tKHw3+ZjmuB89fsou9SL694n4b9S01zVmPlUGusbjeNVxtbTWYtHs6e1YtHEvRaWXOxruYBXeRPMcuQmOHPiWJMgbdxu47mjefYKLtbmPXrzbv7Qka+tfNPFe3ypWLYs6S75XAMG4cB7lcrsbOXav6vyiF/hwY8Fen6mFbNvru9PmjpeDNzpOr/wt6cVdaHhcU4vl7/Cs29/zeinZLDYCmB7r5mR8I2yWaOdha4VhfSw3tNrR1Q67WWtfLErNSU7YmNY2+VgAFzc2HMnepVaxWOIaJmZnmXAdoIMxbm0HzAXB8CFXz4rrReazP5+yZGhmmvm4dsFbHJ8EjT5/opePZxZPuWiUe+HJT71Zh0Lc1CAgICDDhffuQeYbT11Kypj7CMh+cNc5uje9p8Nvvog7gUH3TC7h4oL+EBAQceKYbHUsLJWBzT9jzB4FeWrFo4l7FpieYUGoon00hheS4AXY4/M3r1Gn1C5TxLT+heJr2l0Ojs/WrxPeE5sziZY7s3HuO3dD7FSPCNqa3+jbtPZp8S14mv1I7x3SO1dUGxhnFx+wVh4rsRjw+X3t0/tC8PwzfL5vaFNmdYafEbAeJ0C5rBinLkike68zZIx0m0rbVY02CNscfekAAvwbpx5nouj3vE64fRj62/hSamjbL6r9I/lU8Qr9czyXyONg0auceQC5+tMuzk+ZldWtjwU+ITWC7PBpE9a5ocNWRE91nU3+Jy6LW1MOpXzXmOfxUmfYybM+WkdE3UbRwt+G7vAafUpl8X16duZ/0Y/Dc1u/RHT7Vu+WNoHNzr+ygX8byT9ykfrz/SXXwqsfesh63bE2IdPGAbggW48OJWqd/dydv4bY1NWnf+Vap6+mhIEUb9dO7G+2vMnQKPfW2bx5r9m6ubDWeKpqSQNGYkADUlQIrzPEJUzxHVZdjo53Xlkc5sJFmMde51vnN93QdV1vh2tkxU5yWmefb4c9u56ZLcUjt7rQrJBEBAQEHnH/AJHqo29nDHGMwlZI7K3e4aAddCSg+gg+6V1nDxQeggoMoCAgqe2Lml7B8wB8gbKi8by18tcfvzytvC8c+ab+3ZXu1LCCBc3HrvVNqXrjzVvbtHVabFJvjmse7fV1TpXZnHX0CbOzbYyeexgwVw08sOMxEvDidG/CBzO9x9B5rHHmnHE+TvPv/T2+KLz6uzFVK4aRszPPPRo6uP6BYUrWetp6M7TMfdhnDYzCS8uzTHe8jcOTB8oUuN61K+TDHlj9ZRp1K3nzZZ5/h8OxMzPyxNkqJPy6geLzoEx6WxsT5p/WS+zhwxxH7JWl2WrJtZJGU7eTRnd9ToFa4vBqR9+Vfk8TtP3YStNsLSjWV0kzv5j9P9osFYY9TBj7Qh32ct+8pqkwemi/w4Im+DR6qREVjs0TNp7t9ZQRTMMckbXRneCNFlMRMcS8iZieYVJ2C4fTymxeSw6xB5c0O3i7TuO5VefLqa+Tm0er/Sfix7OanET0W6hrGStuwgjlxHQhTsGxjz181JRMuG+K3FodK3tQgICAgi5MCidOZ3AuflygHc24sSBzsgoczntnhiDrB0jWO04FwBQSU8XZvLTvBIQXuE3aD0Hog+0BBD4xjrYbtbZ0nLg3x9lWbviVMHpr1t/H+0/V0bZfVbpVTp5i9xc43cd5XL5MlslptaeZlf0pWlfLXs1rBmICPHzI4gd0XPK9vqV7HHu8nn2cP7vdIbzyZh+Boys89bu81JpsRi+5WOfmerRbDN/v2/To7f342AZGytYB8rLD7NW7/kbmXtM/l0avo61O8R/LV+93yfDHUyeDHn7lexp7V+/P6yf8nXp24fY/aTuoag+IA9SsvsnPPdj9oYYZy1I/+Cf7e69+yM0dnn2jiapcTliF301Uwf0H9FjbQ2Mcc88fmyjbwXnjjlsgIeTJkLXu3lws4+PPzUHJa09LW5/PlKpWsdYjh1Q1hhOcPyEcSbDzvvXuHJkx282PuZaUvXi/Za9m9pI6wua3/EYAXW1ba9tD+i6zS2r5q+uvEw53a164p9M8wnVNRRAQEBB55iEVq+Mfzm/8ggldpYss1/xAH9EFmw914mH8o9EG6SQNBLiABvJWNrRWOZno9rWbTxCq4xtGXXZDo3i7ifDkuf3fFZt6MPb5/pd6vh0V9WXv8K8qNaiAgICDRJOS4RxMMkx3NHDq4/KFK1tTJnnivZHz7NMMdU5QbEul71XMbf5cfdb4E7yui1/DMWPrPWVLm38l+kdIWbD8Bp4B/DgY3rYE/UqwrSte0IU2m3eUiBZZMWUBBy4nQMqI3RyC7Hb15asWjiXsTMTzCot2Glvl/bXCIbrMGe3IuOn2VX9k4fNyn/aOTy8JKj2HpWG72uldzkdm+25Tcerip2hFvsZL95WGnpmRizGNaOQACkRHDS2oCAgICCiY8MtfEf5kZ+4QTW1sejHdSPQj0KDopsTZDTsLzrbQcTY8FH2NrHgrzefyb8GvfNbisKxiuLPqDrozg0bvPmVy23u5NievSPh0OtqUwR06z8uBQ0pm6AgLwZQaoGSVD+ypxd3zvtdrPd3RWWloWzzzbpCBt7lcMcR3XzAMCjpGWaLvOrnnUuPMldRjxVx18tYc/kyWvPNkstjAQEBAQEBAQEBAQEBAQUDbB+WqY7kWH6EIJvabEGOAjaczgbm24WuLX56qPXZx2y/SrPMt1te9cf1LRxCs1Z1HgFz3i8f+R+ULzwyf8H5y03VWsBBlAQLoPnDqOSudliJbCPjl59Ge6uNHw2cnrydlXub8U9NO70TCcLjpmBkbQAPv1K6StYrHEKKbTM8y7V68EBAQEBAQEBAQEBAQEGuedrGlznANHErG960jzWniGVazaeKx1ecbYVbZXdo2+U7r9Fjhy1y1i9e0vcuO2O3lnuU8TgMxFgQqfwzVy4s1rWrxHE/ytd/Yx5MURWeZ5/8ATFadR4fqo/jFf80T+Df4XP8AimPxaA5VHCyZuvHrN0B7w0EkgAbyUiJmeIJmIjmW3BsHfXm7gWUo8jJ7N9Vf6HhvHryKXc3+fRjei0dIyFoYxoDRwCvYjhTt6AgICAgICAgICAgICAgj8VxaOnHeN3cGjefZRdnbx68c2nr8JGvrXzTxXt8qHi+LvnN3mzRuaNw91zextZNiebdvhfYNamCPT3+XJjDf4Lf6fXVdNqU8mCsfgoNm3mzWn8WnAq90pcD8LWj63spDQmHUofYknTSw6qHs6VM9oteZ6JWDbvhrMV93zWUjGsL2kgjgTe/h1VdueGY6Y5vSZ6J2r4he94peO7ga5UUwuIlieobG3M42Hr0A4le1pN54qWvFY5lJ4Bs4+qIkqGlsQ1bHz6v5nouk0fDq4o81+6g296cnpr2egwxBgs0WAVqrn2gICAgICAgICAgICAgwSgruN7SBl2RWc/i7gPcqp3PE64/Ri6z+0LPV8Ptf1ZOkKdUTOeS5xJceJXPWva9vNaeZXdaxSOKx0ccwusqsbOerxY9nkdGS5osCDoRwvyV7h8SrWkVmOsKfLoWm8zE9DY1ptMXnvEs05AB24ctVM1M85fNMouzh+nxEJ2prmQtu93gBqT4Bb8uamKObS048V8k8VhDPrH1BuRliG5vM83HiqDc3py+mOkLrV04xdZ7t004jA0JcdGtGpceQCr8eK2W3lrCbkyVx15ssuzWyznOE1Tq/5WcGe56rptTSrgjn3UG1t2zTx7LuxoAsNynIb6QEBAQEBAQEBAQEBAQEFIxnaB012s7sf3PjyC5nc8Ttl9OPpX95dBq+H1x+q/Wf4QRVUsXyQvXj4LFly84cFdDqCsosx4anUvdBGhHEaLOMs17SxnHE94KWkDnarG2SZ7y9rSI7O58liI4255Xbmjh1dyC26+vfPbiGvNnphjmVy2X2VEX8WY55jx4N6NHALp9bVpgrxDns+xbLPMrYBZSWhlAQEBAQEBAQEBAQEBAQEHlq4N2QvRiyPGLIOesZovXj5jZdh805OHPRh8j+zgbmed54M6nr0U7U0rZ5/BE2duuGPxeibM7NMpm3Pekdq5x3k+y6fDhrir5auey5bZJ5ssS2tYgICAgICAgICAgICAgICAg8uXBuyEGLIFl6NVSO6UHLh8b6l5hiOW3xvPAHg0c1aaOh9afNbsrtzc+lHlr3ek4BgMdKwNYPE8SeZK6WlIpHFVBa82nmUwsmIgICAgICAgICAgICAgICAgIP/9k="/>
          <p:cNvSpPr>
            <a:spLocks noChangeAspect="1" noChangeArrowheads="1"/>
          </p:cNvSpPr>
          <p:nvPr/>
        </p:nvSpPr>
        <p:spPr bwMode="auto">
          <a:xfrm>
            <a:off x="155575" y="-906463"/>
            <a:ext cx="2381250" cy="1895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527" y="548680"/>
            <a:ext cx="1905000" cy="151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287012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897FF5D-39A1-C416-1F9A-C413C69BB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320763"/>
          </a:xfrm>
        </p:spPr>
        <p:txBody>
          <a:bodyPr>
            <a:noAutofit/>
          </a:bodyPr>
          <a:lstStyle/>
          <a:p>
            <a:r>
              <a:rPr lang="pl-PL" sz="1600" b="1" dirty="0">
                <a:solidFill>
                  <a:srgbClr val="3E3D2D"/>
                </a:solidFill>
              </a:rPr>
              <a:t>Oto kilka kluczowych powodów, dla których doradztwo zawodowe JEST ważne:</a:t>
            </a:r>
            <a:endParaRPr lang="pl-PL" sz="1600" b="1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5EAB123-49C2-AD95-6EF6-F955044B0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3492" y="1347811"/>
            <a:ext cx="6777317" cy="4484818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spcBef>
                <a:spcPts val="20"/>
              </a:spcBef>
            </a:pPr>
            <a:r>
              <a:rPr lang="pl-PL" sz="1200" dirty="0"/>
              <a:t>Doradztwo zawodowe w szkole ma na celu wspieranie uczniów w podejmowaniu świadomych decyzji dotyczących swojej przyszłości zawodowej. </a:t>
            </a:r>
          </a:p>
          <a:p>
            <a:pPr>
              <a:spcBef>
                <a:spcPts val="20"/>
              </a:spcBef>
            </a:pPr>
            <a:r>
              <a:rPr lang="pl-PL" sz="1200" dirty="0"/>
              <a:t>Odkrywanie zainteresowań i umiejętności: Uczniowie mają możliwość zidentyfikowania swoich mocnych stron, zainteresowań i umiejętności, co pomaga w wyborze odpowiedniej ścieżki kariery.</a:t>
            </a:r>
          </a:p>
          <a:p>
            <a:pPr>
              <a:spcBef>
                <a:spcPts val="20"/>
              </a:spcBef>
            </a:pPr>
            <a:r>
              <a:rPr lang="pl-PL" sz="1200" dirty="0"/>
              <a:t>Informacja o rynku pracy: Doradcy zawodowi dostarczają aktualnych informacji na temat sytuacji na rynku pracy, trendów oraz zawodów przyszłości, co umożliwia uczniom podejmowanie bardziej świadomych decyzji.</a:t>
            </a:r>
          </a:p>
          <a:p>
            <a:pPr>
              <a:spcBef>
                <a:spcPts val="20"/>
              </a:spcBef>
            </a:pPr>
            <a:r>
              <a:rPr lang="pl-PL" sz="1200" dirty="0"/>
              <a:t>Planowanie kariery: Pomoc w opracowaniu planu kariery, który uwzględnia cele edukacyjne i zawodowe, a także kroki, które należy podjąć, aby je osiągnąć.</a:t>
            </a:r>
          </a:p>
          <a:p>
            <a:pPr>
              <a:spcBef>
                <a:spcPts val="20"/>
              </a:spcBef>
            </a:pPr>
            <a:r>
              <a:rPr lang="pl-PL" sz="1200" dirty="0"/>
              <a:t>Wsparcie w wyborze szkół i kierunków: Doradztwo zawodowe pomaga uczniom w wyborze odpowiednich szkół, kierunków studiów lub szkoleń, które najlepiej odpowiadają ich aspiracjom.</a:t>
            </a:r>
          </a:p>
          <a:p>
            <a:pPr>
              <a:spcBef>
                <a:spcPts val="20"/>
              </a:spcBef>
            </a:pPr>
            <a:r>
              <a:rPr lang="pl-PL" sz="1200" dirty="0"/>
              <a:t>Rozwój umiejętności miękkich: Uczniowie uczą się również umiejętności takich jak komunikacja, praca zespołowa czy rozwiązywanie problemów, które są niezbędne na rynku pracy.</a:t>
            </a:r>
          </a:p>
          <a:p>
            <a:pPr>
              <a:spcBef>
                <a:spcPts val="20"/>
              </a:spcBef>
            </a:pPr>
            <a:r>
              <a:rPr lang="pl-PL" sz="1200" dirty="0"/>
              <a:t>Zwiększenie pewności siebie: Dzięki wsparciu doradców uczniowie stają się bardziej pewni swoich wyborów, co może wpłynąć na ich motywację i zaangażowanie w naukę.</a:t>
            </a:r>
          </a:p>
          <a:p>
            <a:pPr>
              <a:spcBef>
                <a:spcPts val="20"/>
              </a:spcBef>
            </a:pPr>
            <a:r>
              <a:rPr lang="pl-PL" sz="1200" dirty="0"/>
              <a:t>Pomoc w przełamywaniu barier: Doradcy mogą pomóc uczniom, którzy mają trudności w określeniu swojej ścieżki zawodowej, a także wspierać młodzież z grup marginalizowanych w znalezieniu swojej drogi.</a:t>
            </a:r>
          </a:p>
          <a:p>
            <a:pPr>
              <a:spcBef>
                <a:spcPts val="20"/>
              </a:spcBef>
            </a:pPr>
            <a:r>
              <a:rPr lang="pl-PL" sz="1200" dirty="0"/>
              <a:t>Doradztwo zawodowe w szkole jest zatem istotnym elementem przygotowania młodych ludzi do wejścia na rynek pracy i podejmowania odpowiedzialnych decyzji dotyczących ich przyszłości.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437150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6573137-A180-EF26-EFB8-100B274E2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774" y="566850"/>
            <a:ext cx="6952460" cy="429190"/>
          </a:xfrm>
        </p:spPr>
        <p:txBody>
          <a:bodyPr>
            <a:normAutofit/>
          </a:bodyPr>
          <a:lstStyle/>
          <a:p>
            <a:r>
              <a:rPr lang="pl-PL" sz="1400" b="1" dirty="0">
                <a:solidFill>
                  <a:srgbClr val="3E3D2D"/>
                </a:solidFill>
              </a:rPr>
              <a:t>Oto kluczowe korzyści  dla ucznia z doradztwa zawodowego w szkole:</a:t>
            </a:r>
            <a:endParaRPr lang="pl-PL" sz="1400" b="1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311A585-D2EF-E3E3-0099-8390D002FB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3492" y="986388"/>
            <a:ext cx="6777317" cy="4846241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68580" indent="0">
              <a:spcBef>
                <a:spcPts val="20"/>
              </a:spcBef>
              <a:buNone/>
            </a:pPr>
            <a:endParaRPr lang="pl-PL" sz="1000" dirty="0"/>
          </a:p>
          <a:p>
            <a:pPr>
              <a:spcBef>
                <a:spcPts val="20"/>
              </a:spcBef>
            </a:pPr>
            <a:r>
              <a:rPr lang="pl-PL" sz="1100" dirty="0"/>
              <a:t>Świadome podejmowanie decyzji: Uczniowie zyskują narzędzia i wiedzę, które pozwalają im na podejmowanie lepszych, bardziej świadomych decyzji dotyczących swojej przyszłości zawodowej.</a:t>
            </a:r>
          </a:p>
          <a:p>
            <a:pPr>
              <a:spcBef>
                <a:spcPts val="20"/>
              </a:spcBef>
            </a:pPr>
            <a:r>
              <a:rPr lang="pl-PL" sz="1100" dirty="0"/>
              <a:t>Odkrywanie talentów i zainteresowań: Doradcy pomagają uczniom zidentyfikować ich mocne strony, talenty oraz pasje, co może prowadzić do wyboru odpowiednich ścieżek kariery.</a:t>
            </a:r>
          </a:p>
          <a:p>
            <a:pPr>
              <a:spcBef>
                <a:spcPts val="20"/>
              </a:spcBef>
            </a:pPr>
            <a:r>
              <a:rPr lang="pl-PL" sz="1100" dirty="0"/>
              <a:t>Planowanie kariery: Uczniowie uczą się, jak tworzyć plany kariery, co obejmuje ustalanie celów zawodowych, planowanie edukacji oraz wybór odpowiednich kursów i szkoleń.</a:t>
            </a:r>
          </a:p>
          <a:p>
            <a:pPr>
              <a:spcBef>
                <a:spcPts val="20"/>
              </a:spcBef>
            </a:pPr>
            <a:r>
              <a:rPr lang="pl-PL" sz="1100" dirty="0"/>
              <a:t>Znajomość rynku pracy: Doradcy zawodowi dostarczają aktualnych informacji o zapotrzebowaniu na różne zawody, co pomaga uczniom w dokonaniu wyborów zgodnych z rynkowymi trendami.</a:t>
            </a:r>
          </a:p>
          <a:p>
            <a:pPr>
              <a:spcBef>
                <a:spcPts val="20"/>
              </a:spcBef>
            </a:pPr>
            <a:r>
              <a:rPr lang="pl-PL" sz="1100" dirty="0"/>
              <a:t>Rozwijanie kompetencji miękkich: Doradztwo zawodowe często obejmuje naukę umiejętności interpersonalnych, takich jak komunikacja, praca zespołowa czy rozwiązywanie problemów, które są kluczowe w pracy.</a:t>
            </a:r>
          </a:p>
          <a:p>
            <a:pPr>
              <a:spcBef>
                <a:spcPts val="20"/>
              </a:spcBef>
            </a:pPr>
            <a:r>
              <a:rPr lang="pl-PL" sz="1100" dirty="0"/>
              <a:t>Zwiększenie motywacji: Uczniowie, którzy mają jasno określone cele zawodowe i edukacyjne, często są bardziej zmotywowani do nauki i angażują się w swoje obowiązki szkolne.</a:t>
            </a:r>
          </a:p>
          <a:p>
            <a:pPr>
              <a:spcBef>
                <a:spcPts val="20"/>
              </a:spcBef>
            </a:pPr>
            <a:r>
              <a:rPr lang="pl-PL" sz="1100" dirty="0"/>
              <a:t>Wsparcie w wyborze dalszej ścieżki edukacyjnej: Doradcy pomagają uczniom w wyborze odpowiednich szkół, kierunków studiów czy szkoleń, które będą zgodne z ich aspiracjami i możliwościami.</a:t>
            </a:r>
          </a:p>
          <a:p>
            <a:pPr>
              <a:spcBef>
                <a:spcPts val="20"/>
              </a:spcBef>
            </a:pPr>
            <a:r>
              <a:rPr lang="pl-PL" sz="1100" dirty="0"/>
              <a:t>Przygotowanie do rynku pracy: Uczniowie uczą się, jak pisać CV, przygotowywać się do rozmów kwalifikacyjnych i jak skutecznie poszukiwać pracy, co zwiększa ich szanse na zatrudnienie.</a:t>
            </a:r>
          </a:p>
          <a:p>
            <a:pPr>
              <a:spcBef>
                <a:spcPts val="20"/>
              </a:spcBef>
            </a:pPr>
            <a:r>
              <a:rPr lang="pl-PL" sz="1100" dirty="0"/>
              <a:t>Zwiększenie pewności siebie: Dzięki wsparciu doradców uczniowie stają się bardziej pewni siebie w swoich wyborach i umiejętnościach, co przekłada się na ich ogólne samopoczucie i postawę.</a:t>
            </a:r>
          </a:p>
          <a:p>
            <a:pPr>
              <a:spcBef>
                <a:spcPts val="20"/>
              </a:spcBef>
            </a:pPr>
            <a:r>
              <a:rPr lang="pl-PL" sz="1100" dirty="0"/>
              <a:t>Wsparcie dla grup marginalizowanych: Doradztwo zawodowe może pomóc uczniom z grup marginalizowanych lub z trudnościami w określeniu swojej ścieżki zawodowej, zapewniając im dodatkowe wsparcie i motywację.</a:t>
            </a:r>
          </a:p>
          <a:p>
            <a:pPr>
              <a:spcBef>
                <a:spcPts val="20"/>
              </a:spcBef>
            </a:pPr>
            <a:endParaRPr lang="pl-PL" sz="1100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922095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827584" y="908720"/>
            <a:ext cx="5616624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b="1" dirty="0"/>
              <a:t>ZAJECIA </a:t>
            </a:r>
            <a:r>
              <a:rPr lang="pl-PL" sz="2000" dirty="0"/>
              <a:t>mają na celu: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pl-PL" sz="2000" dirty="0"/>
              <a:t>Poznawanie własnych predyspozycji i ograniczeń,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pl-PL" sz="2000" dirty="0"/>
              <a:t>Określenie preferencji i zainteresowań.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pl-PL" sz="2000" dirty="0"/>
              <a:t>Wzbudzenie autorefleksji,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pl-PL" sz="2000" dirty="0"/>
              <a:t>Wzmocnienie refleksyjności na temat motywów wyboru przyszłej szkoły i zawodu,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pl-PL" sz="2000" dirty="0"/>
              <a:t>Określenie mocnych i słabych stron w kontekście planów i aspiracji zawodowych,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pl-PL" sz="2000" dirty="0"/>
              <a:t>Budowanie poczucia własnej wartości,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pl-PL" sz="2000" dirty="0"/>
              <a:t>Wskazanie na możliwości rozwoju własnego potencjału,</a:t>
            </a:r>
          </a:p>
          <a:p>
            <a:pPr marL="285750" indent="-285750">
              <a:buFont typeface="Wingdings" pitchFamily="2" charset="2"/>
              <a:buChar char="ü"/>
            </a:pPr>
            <a:endParaRPr lang="pl-PL" dirty="0"/>
          </a:p>
          <a:p>
            <a:endParaRPr lang="pl-PL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7156" y="894919"/>
            <a:ext cx="2686050" cy="2686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180382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753126" y="1124744"/>
            <a:ext cx="5835098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l-PL" sz="3200" b="1" dirty="0"/>
              <a:t>ZAJĘCIA </a:t>
            </a:r>
            <a:r>
              <a:rPr lang="pl-PL" sz="2000" dirty="0"/>
              <a:t>mają na celu: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pl-PL" sz="2000" dirty="0"/>
              <a:t>poznanie przez uczestników modeli efektywnej pracy zespołowej,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pl-PL" sz="2000" dirty="0"/>
              <a:t>wzbudzenie kreatywności,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pl-PL" sz="2000" dirty="0"/>
              <a:t>określenie i projektowanie własnej roli w grupie,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pl-PL" sz="2000" dirty="0"/>
              <a:t>poznawanie specyfiki zawodów,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pl-PL" sz="2000" dirty="0"/>
              <a:t>zdobycie niezbędnych narzędzi i umiejętności podnoszących efektywność pracy zespołowej.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2697" y="2494278"/>
            <a:ext cx="2047852" cy="1962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507844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1043608" y="1124744"/>
            <a:ext cx="6984776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/>
              <a:t>Czym zajmuje się szkolny doradca zawodowy?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514" y="1970142"/>
            <a:ext cx="7420972" cy="340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2670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1115616" y="1340768"/>
            <a:ext cx="698477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/>
              <a:t>Zadania szkolnego doradcy zawodowego: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Systematyczne diagnozowanie zapotrzebowania uczniów na informacje i pomoc w planowaniu kształcenia i kariery zawodowej.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Gromadzenie, aktualizacja i udostępnianie informacji edukacyjnych i zawodowych właściwych dla danego poziomu i kierunku kształcenia.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Wskazywanie osobom zainteresowanym (młodzieży, rodzicom, nauczycielom) źródeł dodatkowej, rzetelnej informacji na temat:</a:t>
            </a:r>
          </a:p>
          <a:p>
            <a:r>
              <a:rPr lang="pl-PL" dirty="0"/>
              <a:t>· rynku pracy,</a:t>
            </a:r>
          </a:p>
          <a:p>
            <a:r>
              <a:rPr lang="pl-PL" dirty="0"/>
              <a:t>· trendów rozwojowych w świecie zawodów i zatrudnienia,</a:t>
            </a:r>
          </a:p>
          <a:p>
            <a:r>
              <a:rPr lang="pl-PL" dirty="0"/>
              <a:t>· możliwości wykorzystania posiadanych uzdolnień i talentów w różnych obszarach świata pracy,</a:t>
            </a:r>
          </a:p>
        </p:txBody>
      </p:sp>
    </p:spTree>
    <p:extLst>
      <p:ext uri="{BB962C8B-B14F-4D97-AF65-F5344CB8AC3E}">
        <p14:creationId xmlns:p14="http://schemas.microsoft.com/office/powerpoint/2010/main" val="26955126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899592" y="1340768"/>
            <a:ext cx="73448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/>
              <a:t>· alternatywnych możliwości kształcenia dla młodzieży z problemami emocjonalnymi i niedostosowaniem społecznym,</a:t>
            </a:r>
          </a:p>
          <a:p>
            <a:r>
              <a:rPr lang="pl-PL"/>
              <a:t>· programów edukacyjnych Unii Europejskiej,</a:t>
            </a:r>
          </a:p>
          <a:p>
            <a:r>
              <a:rPr lang="pl-PL"/>
              <a:t>· porównywalności dyplomów i certyfikatów zawodowych.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7770627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1331640" y="1268760"/>
            <a:ext cx="684076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i="1" dirty="0"/>
              <a:t>Doradca zawodowy może pomóc Ci:</a:t>
            </a:r>
          </a:p>
          <a:p>
            <a:endParaRPr lang="pl-PL" b="1" i="1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/>
              <a:t>określić Twoje</a:t>
            </a:r>
          </a:p>
          <a:p>
            <a:pPr>
              <a:lnSpc>
                <a:spcPct val="150000"/>
              </a:lnSpc>
            </a:pPr>
            <a:r>
              <a:rPr lang="pl-PL" dirty="0"/>
              <a:t>predyspozycje zawodowe,</a:t>
            </a:r>
          </a:p>
          <a:p>
            <a:pPr>
              <a:lnSpc>
                <a:spcPct val="150000"/>
              </a:lnSpc>
            </a:pPr>
            <a:r>
              <a:rPr lang="pl-PL" dirty="0"/>
              <a:t>• znaleźć mocne i słabe strony,</a:t>
            </a:r>
          </a:p>
          <a:p>
            <a:pPr>
              <a:lnSpc>
                <a:spcPct val="150000"/>
              </a:lnSpc>
            </a:pPr>
            <a:r>
              <a:rPr lang="pl-PL" dirty="0"/>
              <a:t>• uświadomić Twoje</a:t>
            </a:r>
          </a:p>
          <a:p>
            <a:pPr>
              <a:lnSpc>
                <a:spcPct val="150000"/>
              </a:lnSpc>
            </a:pPr>
            <a:r>
              <a:rPr lang="pl-PL" dirty="0"/>
              <a:t>uzdolnienia i talenty,</a:t>
            </a:r>
          </a:p>
          <a:p>
            <a:pPr>
              <a:lnSpc>
                <a:spcPct val="150000"/>
              </a:lnSpc>
            </a:pPr>
            <a:r>
              <a:rPr lang="pl-PL" dirty="0"/>
              <a:t>• opracować wspólnie z Tobą</a:t>
            </a:r>
          </a:p>
          <a:p>
            <a:pPr>
              <a:lnSpc>
                <a:spcPct val="150000"/>
              </a:lnSpc>
            </a:pPr>
            <a:r>
              <a:rPr lang="pl-PL" dirty="0"/>
              <a:t>Twój Indywidualny Plan Działania,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8853" y="2132856"/>
            <a:ext cx="3136108" cy="208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3745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1403648" y="1412776"/>
            <a:ext cx="676875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i="1" dirty="0"/>
              <a:t>Doradca zawodowy może pomóc Ci:</a:t>
            </a:r>
          </a:p>
          <a:p>
            <a:endParaRPr lang="pl-PL" b="1" i="1" dirty="0"/>
          </a:p>
          <a:p>
            <a:pPr>
              <a:lnSpc>
                <a:spcPct val="150000"/>
              </a:lnSpc>
            </a:pPr>
            <a:r>
              <a:rPr lang="pl-PL" dirty="0"/>
              <a:t>• uświadomić konieczność</a:t>
            </a:r>
          </a:p>
          <a:p>
            <a:pPr>
              <a:lnSpc>
                <a:spcPct val="150000"/>
              </a:lnSpc>
            </a:pPr>
            <a:r>
              <a:rPr lang="pl-PL" dirty="0"/>
              <a:t>ustawicznego kształcenia i pracy nad sobą,</a:t>
            </a:r>
          </a:p>
          <a:p>
            <a:pPr>
              <a:lnSpc>
                <a:spcPct val="150000"/>
              </a:lnSpc>
            </a:pPr>
            <a:r>
              <a:rPr lang="pl-PL" dirty="0"/>
              <a:t>• pomóc kształtować umiejętność świadomego</a:t>
            </a:r>
          </a:p>
          <a:p>
            <a:pPr>
              <a:lnSpc>
                <a:spcPct val="150000"/>
              </a:lnSpc>
            </a:pPr>
            <a:r>
              <a:rPr lang="pl-PL" dirty="0"/>
              <a:t>planowania kariery zawodowej,</a:t>
            </a:r>
          </a:p>
          <a:p>
            <a:pPr>
              <a:lnSpc>
                <a:spcPct val="150000"/>
              </a:lnSpc>
            </a:pPr>
            <a:r>
              <a:rPr lang="pl-PL" dirty="0"/>
              <a:t>• poznać zawody  przyszłości przygotować dokumenty</a:t>
            </a:r>
          </a:p>
          <a:p>
            <a:pPr>
              <a:lnSpc>
                <a:spcPct val="150000"/>
              </a:lnSpc>
            </a:pPr>
            <a:r>
              <a:rPr lang="pl-PL" dirty="0"/>
              <a:t>aplikacyjne,</a:t>
            </a:r>
          </a:p>
          <a:p>
            <a:pPr>
              <a:lnSpc>
                <a:spcPct val="150000"/>
              </a:lnSpc>
            </a:pPr>
            <a:r>
              <a:rPr lang="pl-PL" dirty="0"/>
              <a:t>• przygotować się do rozmowy kwalifikacyjnej,</a:t>
            </a:r>
          </a:p>
          <a:p>
            <a:pPr>
              <a:lnSpc>
                <a:spcPct val="150000"/>
              </a:lnSpc>
            </a:pPr>
            <a:r>
              <a:rPr lang="pl-PL" dirty="0"/>
              <a:t>• zapoznać z metodami skutecznego poszukiwania pracy.</a:t>
            </a:r>
          </a:p>
        </p:txBody>
      </p:sp>
    </p:spTree>
    <p:extLst>
      <p:ext uri="{BB962C8B-B14F-4D97-AF65-F5344CB8AC3E}">
        <p14:creationId xmlns:p14="http://schemas.microsoft.com/office/powerpoint/2010/main" val="35541521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7944" y="1124744"/>
            <a:ext cx="4476719" cy="4316812"/>
          </a:xfrm>
          <a:prstGeom prst="rect">
            <a:avLst/>
          </a:prstGeom>
        </p:spPr>
      </p:pic>
      <p:sp>
        <p:nvSpPr>
          <p:cNvPr id="3" name="pole tekstowe 2"/>
          <p:cNvSpPr txBox="1"/>
          <p:nvPr/>
        </p:nvSpPr>
        <p:spPr>
          <a:xfrm>
            <a:off x="1043608" y="1124744"/>
            <a:ext cx="331236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b="1" dirty="0"/>
              <a:t>Naucz się dobrze</a:t>
            </a:r>
          </a:p>
          <a:p>
            <a:pPr>
              <a:lnSpc>
                <a:spcPct val="150000"/>
              </a:lnSpc>
            </a:pPr>
            <a:r>
              <a:rPr lang="pl-PL" b="1" dirty="0"/>
              <a:t>planować swoją karierę zawodową.</a:t>
            </a:r>
          </a:p>
          <a:p>
            <a:pPr>
              <a:lnSpc>
                <a:spcPct val="150000"/>
              </a:lnSpc>
            </a:pPr>
            <a:endParaRPr lang="pl-PL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b="1" dirty="0"/>
              <a:t>Zdobądź umiejętności</a:t>
            </a:r>
          </a:p>
          <a:p>
            <a:pPr>
              <a:lnSpc>
                <a:spcPct val="150000"/>
              </a:lnSpc>
            </a:pPr>
            <a:r>
              <a:rPr lang="pl-PL" b="1" dirty="0"/>
              <a:t>niezbędne na współczesnym</a:t>
            </a:r>
          </a:p>
          <a:p>
            <a:pPr>
              <a:lnSpc>
                <a:spcPct val="150000"/>
              </a:lnSpc>
            </a:pPr>
            <a:r>
              <a:rPr lang="pl-PL" b="1" dirty="0"/>
              <a:t>rynku pracy.</a:t>
            </a:r>
          </a:p>
        </p:txBody>
      </p:sp>
    </p:spTree>
    <p:extLst>
      <p:ext uri="{BB962C8B-B14F-4D97-AF65-F5344CB8AC3E}">
        <p14:creationId xmlns:p14="http://schemas.microsoft.com/office/powerpoint/2010/main" val="39781769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1043608" y="1700808"/>
            <a:ext cx="7056784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dirty="0"/>
              <a:t> TO OD NAS ZALEŻY, KIM BĘDZIEMY W PRZYSZŁOŚCI.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pPr algn="r"/>
            <a:r>
              <a:rPr lang="pl-PL" dirty="0"/>
              <a:t>DZIĘKUJĘ ZA UWAGĘ!!!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020" y="3645024"/>
            <a:ext cx="3348980" cy="22205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47239293"/>
      </p:ext>
    </p:extLst>
  </p:cSld>
  <p:clrMapOvr>
    <a:masterClrMapping/>
  </p:clrMapOvr>
</p:sld>
</file>

<file path=ppt/theme/theme1.xml><?xml version="1.0" encoding="utf-8"?>
<a:theme xmlns:a="http://schemas.openxmlformats.org/drawingml/2006/main" name="GradientRiseVTI">
  <a:themeElements>
    <a:clrScheme name="GradientRiseVTI">
      <a:dk1>
        <a:sysClr val="windowText" lastClr="000000"/>
      </a:dk1>
      <a:lt1>
        <a:srgbClr val="FFFFFF"/>
      </a:lt1>
      <a:dk2>
        <a:srgbClr val="3C0F3A"/>
      </a:dk2>
      <a:lt2>
        <a:srgbClr val="F1F2F2"/>
      </a:lt2>
      <a:accent1>
        <a:srgbClr val="A6025C"/>
      </a:accent1>
      <a:accent2>
        <a:srgbClr val="92248E"/>
      </a:accent2>
      <a:accent3>
        <a:srgbClr val="DE95C4"/>
      </a:accent3>
      <a:accent4>
        <a:srgbClr val="FE4A00"/>
      </a:accent4>
      <a:accent5>
        <a:srgbClr val="DA002F"/>
      </a:accent5>
      <a:accent6>
        <a:srgbClr val="FF907A"/>
      </a:accent6>
      <a:hlink>
        <a:srgbClr val="CA71E4"/>
      </a:hlink>
      <a:folHlink>
        <a:srgbClr val="E45E49"/>
      </a:folHlink>
    </a:clrScheme>
    <a:fontScheme name="GradientRiseVTI">
      <a:majorFont>
        <a:latin typeface="Avenir Next LT Pro"/>
        <a:ea typeface=""/>
        <a:cs typeface=""/>
      </a:majorFont>
      <a:minorFont>
        <a:latin typeface="Avenir Next LT Pro Light"/>
        <a:ea typeface=""/>
        <a:cs typeface=""/>
      </a:minorFont>
    </a:fontScheme>
    <a:fmtScheme name="GradientRiseVTI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radientRiseVTI" id="{13C68A69-E745-489A-84EC-B7BCE4AA380B}" vid="{9CF7857A-9412-4E45-AB0D-6EAA5A7DC4C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163</TotalTime>
  <Words>399</Words>
  <Application>Microsoft Office PowerPoint</Application>
  <PresentationFormat>Pokaz na ekranie (4:3)</PresentationFormat>
  <Paragraphs>66</Paragraphs>
  <Slides>13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13</vt:i4>
      </vt:variant>
    </vt:vector>
  </HeadingPairs>
  <TitlesOfParts>
    <vt:vector size="14" baseType="lpstr">
      <vt:lpstr>GradientRiseVTI</vt:lpstr>
      <vt:lpstr>Doradztwo zawodowe? Co to takiego?</vt:lpstr>
      <vt:lpstr>Prezentacja programu PowerPoint</vt:lpstr>
      <vt:lpstr>Oto kilka kluczowych powodów, dla których doradztwo zawodowe JEST ważne:</vt:lpstr>
      <vt:lpstr>Oto kluczowe korzyści  dla ucznia z doradztwa zawodowego w szkole: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Doradztwo zawodowe w Publicznym Gimnazjum  nr 12</dc:title>
  <dc:creator>Wojtek</dc:creator>
  <cp:lastModifiedBy>Admin</cp:lastModifiedBy>
  <cp:revision>112</cp:revision>
  <dcterms:created xsi:type="dcterms:W3CDTF">2014-03-26T13:28:24Z</dcterms:created>
  <dcterms:modified xsi:type="dcterms:W3CDTF">2025-03-02T09:54:38Z</dcterms:modified>
</cp:coreProperties>
</file>