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95C89-2E28-4777-95B0-BA7EECAE3B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9928" y="987552"/>
            <a:ext cx="8385048" cy="308152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052321-4D71-4DA8-BD2C-DC22FC1525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5506" y="4480561"/>
            <a:ext cx="5993892" cy="1166495"/>
          </a:xfrm>
        </p:spPr>
        <p:txBody>
          <a:bodyPr>
            <a:normAutofit/>
          </a:bodyPr>
          <a:lstStyle>
            <a:lvl1pPr marL="0" indent="0" algn="ctr">
              <a:buNone/>
              <a:defRPr sz="1400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37183-71EA-4A92-8609-41ECB53F4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9F2E6-1ECC-4081-8EBF-C80C6C94A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3FA67-CD72-4503-BA25-FEC880107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290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BA523-EF01-4656-9D54-347E984FD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4444B-9FC3-414D-8EA0-15AB806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280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F79BA-620F-4443-807B-BE44F36F9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709738"/>
            <a:ext cx="9430811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9A625-6442-4047-B545-433C44512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4589463"/>
            <a:ext cx="943081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EAA30-3B1A-4BEA-9835-33D207245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56440-3149-446F-8105-485333B1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FEDB1-D604-4E10-B334-5DB303498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38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6E563-D552-439E-8DF5-45062D87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36873-2DD5-456E-A3A9-FE408419E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9848" y="1825625"/>
            <a:ext cx="468405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C6B04C-FB9E-4A9E-8892-4B5B70289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2" y="1825625"/>
            <a:ext cx="4684058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F0B4-0E86-473E-BC42-78D856A00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B9537-F43C-4042-B165-A00358F9E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9F52F-61F2-4FEE-8989-2FB40019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48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2E5C-0B2D-4DB5-95F6-3C2C825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89993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872132" cy="823912"/>
          </a:xfrm>
        </p:spPr>
        <p:txBody>
          <a:bodyPr anchor="b">
            <a:no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510632"/>
            <a:ext cx="4872133" cy="3684588"/>
          </a:xfrm>
        </p:spPr>
        <p:txBody>
          <a:bodyPr/>
          <a:lstStyle>
            <a:lvl2pPr>
              <a:defRPr b="1"/>
            </a:lvl2pPr>
            <a:lvl3pPr>
              <a:defRPr b="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9809" y="1681163"/>
            <a:ext cx="4849909" cy="823912"/>
          </a:xfrm>
        </p:spPr>
        <p:txBody>
          <a:bodyPr anchor="b">
            <a:no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505075"/>
            <a:ext cx="4872134" cy="3684588"/>
          </a:xfrm>
        </p:spPr>
        <p:txBody>
          <a:bodyPr/>
          <a:lstStyle>
            <a:lvl2pPr>
              <a:defRPr b="1"/>
            </a:lvl2pPr>
            <a:lvl3pPr>
              <a:defRPr b="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675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CB818-E8D0-497B-9A7E-4F281D0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E82B9D-CD58-4C05-8A78-CB6E0E9D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DE60CD-D6F3-40A7-BB8B-FEC8E315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6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53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FD3CB-0541-46AD-B35E-0E0A1375E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8EFDE-1D7D-46B8-AB55-A3C02EDD1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5652153" cy="5403850"/>
          </a:xfrm>
        </p:spPr>
        <p:txBody>
          <a:bodyPr/>
          <a:lstStyle>
            <a:lvl1pPr>
              <a:defRPr sz="3200"/>
            </a:lvl1pPr>
            <a:lvl2pPr>
              <a:defRPr sz="2800" b="1"/>
            </a:lvl2pPr>
            <a:lvl3pPr>
              <a:defRPr sz="2400" b="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1D2F5-DB36-4943-8A14-96AFC4883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C07D4-6597-444C-9EFD-62021AE76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2D0D2C-70E8-4A24-9727-BEAF10B17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9E0F6-7216-48A1-8BCA-770C6DE38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69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BEBD-5F1A-4111-A7F2-1CE82C9A6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0517FB-4008-4F68-B193-482971BA72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06C5F-0885-458F-9B21-47E60171B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886F2E-B752-4D78-8DC4-C96A1A00E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C37751-8BB8-4224-870A-A2953E760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2CE94-BD7E-44B3-9B5E-67D4BD317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1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3CBE-1EA9-4E8B-A281-C50B792E5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2EB1A0-A59D-4CB9-BABB-C6BF1D2E9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6265B-940D-433C-AD76-2D6A42449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AB98E-314F-45C4-9A64-AD3FAE05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49F32-B214-4A0C-8669-7FE4BA445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944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DE4A6D-DAA1-4551-A093-3C36C1C8C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25FDA9-71CD-4B86-B291-BEBA43D8E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9F5B1-B635-4479-A426-B1D40665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8F52-2787-4BA2-BBBC-9395E9F86D50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33098-8769-47C3-80B2-C2942F984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A9297-65D4-45BE-BE6C-5531FC6A5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B8A27-DF03-4546-BA93-21C967D57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256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1AFD227-869A-489C-A9B5-3F0498DF3C0C}"/>
              </a:ext>
            </a:extLst>
          </p:cNvPr>
          <p:cNvGrpSpPr/>
          <p:nvPr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0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3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4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0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1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3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4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05E913-A9D9-4639-B104-1F07A4AF6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40CEB-B6D7-46E6-9843-515342140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874520"/>
            <a:ext cx="96340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AC8B5-8DFB-4920-8580-54824C831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B5898F52-2787-4BA2-BBBC-9395E9F86D50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E2D5D-B616-4048-9CB8-4D316BBDB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322F0-8F3D-4AC5-9873-24666D0E0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4C8B8A27-DF03-4546-BA93-21C967D57E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40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79" r:id="rId6"/>
    <p:sldLayoutId id="2147483775" r:id="rId7"/>
    <p:sldLayoutId id="2147483776" r:id="rId8"/>
    <p:sldLayoutId id="2147483777" r:id="rId9"/>
    <p:sldLayoutId id="2147483778" r:id="rId10"/>
    <p:sldLayoutId id="214748378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3439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6" name="Rectangle 128">
            <a:extLst>
              <a:ext uri="{FF2B5EF4-FFF2-40B4-BE49-F238E27FC236}">
                <a16:creationId xmlns:a16="http://schemas.microsoft.com/office/drawing/2014/main" id="{58789E63-C78D-4210-8A38-DD6FB3B6B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" descr="Kolorowy ozdobny">
            <a:extLst>
              <a:ext uri="{FF2B5EF4-FFF2-40B4-BE49-F238E27FC236}">
                <a16:creationId xmlns:a16="http://schemas.microsoft.com/office/drawing/2014/main" id="{648CECA4-C1F0-30D2-CC3D-D5A906F1D0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708" b="993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7" name="Rectangle 130">
            <a:extLst>
              <a:ext uri="{FF2B5EF4-FFF2-40B4-BE49-F238E27FC236}">
                <a16:creationId xmlns:a16="http://schemas.microsoft.com/office/drawing/2014/main" id="{933BD51B-53C3-4AA2-8BD3-AFDF9E98B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157941" y="-1157556"/>
            <a:ext cx="6858000" cy="9173882"/>
          </a:xfrm>
          <a:prstGeom prst="rect">
            <a:avLst/>
          </a:prstGeom>
          <a:gradFill>
            <a:gsLst>
              <a:gs pos="71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4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123AEB3-545D-F2C1-FAE0-0DEBF1501F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8696" y="1371600"/>
            <a:ext cx="7753235" cy="3948621"/>
          </a:xfrm>
        </p:spPr>
        <p:txBody>
          <a:bodyPr anchor="b">
            <a:normAutofit/>
          </a:bodyPr>
          <a:lstStyle/>
          <a:p>
            <a:pPr algn="l"/>
            <a:r>
              <a:rPr lang="pl-PL">
                <a:solidFill>
                  <a:srgbClr val="FFFFFF"/>
                </a:solidFill>
              </a:rPr>
              <a:t>Tajemnicze ciasteczka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78031E9-7D7A-9140-CA92-39E1711B68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85" y="5494187"/>
            <a:ext cx="5151415" cy="751470"/>
          </a:xfrm>
        </p:spPr>
        <p:txBody>
          <a:bodyPr anchor="t">
            <a:normAutofit/>
          </a:bodyPr>
          <a:lstStyle/>
          <a:p>
            <a:pPr algn="l"/>
            <a:r>
              <a:rPr lang="pl-PL">
                <a:solidFill>
                  <a:srgbClr val="FFFFFF"/>
                </a:solidFill>
              </a:rPr>
              <a:t>Tajemniczy ogród</a:t>
            </a:r>
          </a:p>
        </p:txBody>
      </p:sp>
      <p:grpSp>
        <p:nvGrpSpPr>
          <p:cNvPr id="238" name="Group 132">
            <a:extLst>
              <a:ext uri="{FF2B5EF4-FFF2-40B4-BE49-F238E27FC236}">
                <a16:creationId xmlns:a16="http://schemas.microsoft.com/office/drawing/2014/main" id="{C94FD3EC-1310-4AD0-9781-ECB252862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rgbClr val="FFFFFF"/>
          </a:solidFill>
        </p:grpSpPr>
        <p:sp>
          <p:nvSpPr>
            <p:cNvPr id="134" name="Freeform 10">
              <a:extLst>
                <a:ext uri="{FF2B5EF4-FFF2-40B4-BE49-F238E27FC236}">
                  <a16:creationId xmlns:a16="http://schemas.microsoft.com/office/drawing/2014/main" id="{672A918A-85C5-4B31-8998-25857DAB5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39" name="Freeform 15">
              <a:extLst>
                <a:ext uri="{FF2B5EF4-FFF2-40B4-BE49-F238E27FC236}">
                  <a16:creationId xmlns:a16="http://schemas.microsoft.com/office/drawing/2014/main" id="{E0815E64-1D86-4D7E-8CE3-57F2E67B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0" name="Freeform 18">
              <a:extLst>
                <a:ext uri="{FF2B5EF4-FFF2-40B4-BE49-F238E27FC236}">
                  <a16:creationId xmlns:a16="http://schemas.microsoft.com/office/drawing/2014/main" id="{497B2EDF-E079-4AC9-8201-79F55E655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1" name="Freeform 22">
              <a:extLst>
                <a:ext uri="{FF2B5EF4-FFF2-40B4-BE49-F238E27FC236}">
                  <a16:creationId xmlns:a16="http://schemas.microsoft.com/office/drawing/2014/main" id="{23833C89-2511-479D-BC7D-43F4661DC9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2" name="Freeform 8">
              <a:extLst>
                <a:ext uri="{FF2B5EF4-FFF2-40B4-BE49-F238E27FC236}">
                  <a16:creationId xmlns:a16="http://schemas.microsoft.com/office/drawing/2014/main" id="{134D3974-8C13-4CDE-B973-7120BB8074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3" name="Freeform 19">
              <a:extLst>
                <a:ext uri="{FF2B5EF4-FFF2-40B4-BE49-F238E27FC236}">
                  <a16:creationId xmlns:a16="http://schemas.microsoft.com/office/drawing/2014/main" id="{5BF1FC02-08FF-4338-9BB7-15FA81B92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4" name="Freeform 20">
              <a:extLst>
                <a:ext uri="{FF2B5EF4-FFF2-40B4-BE49-F238E27FC236}">
                  <a16:creationId xmlns:a16="http://schemas.microsoft.com/office/drawing/2014/main" id="{F56F9F25-5C9C-4CA3-A914-FC497872E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5" name="Freeform 23">
              <a:extLst>
                <a:ext uri="{FF2B5EF4-FFF2-40B4-BE49-F238E27FC236}">
                  <a16:creationId xmlns:a16="http://schemas.microsoft.com/office/drawing/2014/main" id="{E656ABC3-F068-4B85-8661-0EC5E9C89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6" name="Freeform 26">
              <a:extLst>
                <a:ext uri="{FF2B5EF4-FFF2-40B4-BE49-F238E27FC236}">
                  <a16:creationId xmlns:a16="http://schemas.microsoft.com/office/drawing/2014/main" id="{535711AB-6053-4A1F-B963-9A991231C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7" name="Freeform 27">
              <a:extLst>
                <a:ext uri="{FF2B5EF4-FFF2-40B4-BE49-F238E27FC236}">
                  <a16:creationId xmlns:a16="http://schemas.microsoft.com/office/drawing/2014/main" id="{99484A9E-C9E7-48E3-835C-CA00039A94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8" name="Freeform 28">
              <a:extLst>
                <a:ext uri="{FF2B5EF4-FFF2-40B4-BE49-F238E27FC236}">
                  <a16:creationId xmlns:a16="http://schemas.microsoft.com/office/drawing/2014/main" id="{30E00243-C6C1-4AFB-9954-AC9C0837AB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9" name="Freeform 30">
              <a:extLst>
                <a:ext uri="{FF2B5EF4-FFF2-40B4-BE49-F238E27FC236}">
                  <a16:creationId xmlns:a16="http://schemas.microsoft.com/office/drawing/2014/main" id="{47B00545-0508-41CF-9169-37CB97E08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50" name="Freeform 43">
              <a:extLst>
                <a:ext uri="{FF2B5EF4-FFF2-40B4-BE49-F238E27FC236}">
                  <a16:creationId xmlns:a16="http://schemas.microsoft.com/office/drawing/2014/main" id="{884EDA62-CEFA-447C-A731-3A1FC949F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51" name="Freeform 51">
              <a:extLst>
                <a:ext uri="{FF2B5EF4-FFF2-40B4-BE49-F238E27FC236}">
                  <a16:creationId xmlns:a16="http://schemas.microsoft.com/office/drawing/2014/main" id="{3C095E3E-AA61-45A1-B7D8-48F0E675A0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52" name="Freeform 52">
              <a:extLst>
                <a:ext uri="{FF2B5EF4-FFF2-40B4-BE49-F238E27FC236}">
                  <a16:creationId xmlns:a16="http://schemas.microsoft.com/office/drawing/2014/main" id="{E942C193-F3C5-4954-AD2C-EC2CD1AE72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53" name="Freeform 53">
              <a:extLst>
                <a:ext uri="{FF2B5EF4-FFF2-40B4-BE49-F238E27FC236}">
                  <a16:creationId xmlns:a16="http://schemas.microsoft.com/office/drawing/2014/main" id="{BDABF981-DD5E-4501-8BDA-03AA48E36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54" name="Freeform 54">
              <a:extLst>
                <a:ext uri="{FF2B5EF4-FFF2-40B4-BE49-F238E27FC236}">
                  <a16:creationId xmlns:a16="http://schemas.microsoft.com/office/drawing/2014/main" id="{F9D003FB-F58B-4C20-87E7-6FB1422CC2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55" name="Freeform 55">
              <a:extLst>
                <a:ext uri="{FF2B5EF4-FFF2-40B4-BE49-F238E27FC236}">
                  <a16:creationId xmlns:a16="http://schemas.microsoft.com/office/drawing/2014/main" id="{D41B2545-F038-4CE0-B931-285F086D97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56" name="Freeform 56">
              <a:extLst>
                <a:ext uri="{FF2B5EF4-FFF2-40B4-BE49-F238E27FC236}">
                  <a16:creationId xmlns:a16="http://schemas.microsoft.com/office/drawing/2014/main" id="{9B64122A-3C88-4240-8766-D84EF1F12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57" name="Freeform 57">
              <a:extLst>
                <a:ext uri="{FF2B5EF4-FFF2-40B4-BE49-F238E27FC236}">
                  <a16:creationId xmlns:a16="http://schemas.microsoft.com/office/drawing/2014/main" id="{CE208694-203A-403C-AE2F-D2E2894050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58" name="Freeform 59">
              <a:extLst>
                <a:ext uri="{FF2B5EF4-FFF2-40B4-BE49-F238E27FC236}">
                  <a16:creationId xmlns:a16="http://schemas.microsoft.com/office/drawing/2014/main" id="{212458A7-EAC6-4F24-80BD-77B41054B3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59" name="Freeform 60">
              <a:extLst>
                <a:ext uri="{FF2B5EF4-FFF2-40B4-BE49-F238E27FC236}">
                  <a16:creationId xmlns:a16="http://schemas.microsoft.com/office/drawing/2014/main" id="{229A706A-FB43-4854-B0B0-7F0994577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0" name="Freeform 61">
              <a:extLst>
                <a:ext uri="{FF2B5EF4-FFF2-40B4-BE49-F238E27FC236}">
                  <a16:creationId xmlns:a16="http://schemas.microsoft.com/office/drawing/2014/main" id="{476F59BD-B421-4186-BBD7-39A00744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1" name="Freeform 5">
              <a:extLst>
                <a:ext uri="{FF2B5EF4-FFF2-40B4-BE49-F238E27FC236}">
                  <a16:creationId xmlns:a16="http://schemas.microsoft.com/office/drawing/2014/main" id="{D27B3750-2ECF-4CC9-B08C-9E5F55063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2" name="Freeform 6">
              <a:extLst>
                <a:ext uri="{FF2B5EF4-FFF2-40B4-BE49-F238E27FC236}">
                  <a16:creationId xmlns:a16="http://schemas.microsoft.com/office/drawing/2014/main" id="{096E7AD1-BF5B-4298-9E32-A47CB010F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3" name="Freeform 7">
              <a:extLst>
                <a:ext uri="{FF2B5EF4-FFF2-40B4-BE49-F238E27FC236}">
                  <a16:creationId xmlns:a16="http://schemas.microsoft.com/office/drawing/2014/main" id="{5C2E7B82-DC9D-43AD-BA1E-3759FE4AA0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4" name="Freeform 8">
              <a:extLst>
                <a:ext uri="{FF2B5EF4-FFF2-40B4-BE49-F238E27FC236}">
                  <a16:creationId xmlns:a16="http://schemas.microsoft.com/office/drawing/2014/main" id="{BCDC8C86-4A99-41A4-9DC0-08145CE035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5" name="Freeform 9">
              <a:extLst>
                <a:ext uri="{FF2B5EF4-FFF2-40B4-BE49-F238E27FC236}">
                  <a16:creationId xmlns:a16="http://schemas.microsoft.com/office/drawing/2014/main" id="{C8785DE7-3737-4E27-BE2F-0DBFD301D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6" name="Freeform 11">
              <a:extLst>
                <a:ext uri="{FF2B5EF4-FFF2-40B4-BE49-F238E27FC236}">
                  <a16:creationId xmlns:a16="http://schemas.microsoft.com/office/drawing/2014/main" id="{C28B40AF-5DD3-4A7F-91AB-F49D46E2EA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7" name="Freeform 12">
              <a:extLst>
                <a:ext uri="{FF2B5EF4-FFF2-40B4-BE49-F238E27FC236}">
                  <a16:creationId xmlns:a16="http://schemas.microsoft.com/office/drawing/2014/main" id="{7411F1BC-34F9-470E-87B5-B3986C27F5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8" name="Freeform 13">
              <a:extLst>
                <a:ext uri="{FF2B5EF4-FFF2-40B4-BE49-F238E27FC236}">
                  <a16:creationId xmlns:a16="http://schemas.microsoft.com/office/drawing/2014/main" id="{6AC0F0C8-6D0F-4644-9C89-D6EF4771C5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9" name="Freeform 14">
              <a:extLst>
                <a:ext uri="{FF2B5EF4-FFF2-40B4-BE49-F238E27FC236}">
                  <a16:creationId xmlns:a16="http://schemas.microsoft.com/office/drawing/2014/main" id="{01D69BD9-5C87-44C7-9112-9A4D5F08D2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0" name="Freeform 16">
              <a:extLst>
                <a:ext uri="{FF2B5EF4-FFF2-40B4-BE49-F238E27FC236}">
                  <a16:creationId xmlns:a16="http://schemas.microsoft.com/office/drawing/2014/main" id="{67ECDACB-4E98-478E-959E-285DA9641C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1" name="Freeform 17">
              <a:extLst>
                <a:ext uri="{FF2B5EF4-FFF2-40B4-BE49-F238E27FC236}">
                  <a16:creationId xmlns:a16="http://schemas.microsoft.com/office/drawing/2014/main" id="{BAA10AA6-CC20-48EF-932E-6E1A686B5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2" name="Freeform 21">
              <a:extLst>
                <a:ext uri="{FF2B5EF4-FFF2-40B4-BE49-F238E27FC236}">
                  <a16:creationId xmlns:a16="http://schemas.microsoft.com/office/drawing/2014/main" id="{1BE77E80-C10D-4958-BB7D-C901F9401B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3" name="Freeform 25">
              <a:extLst>
                <a:ext uri="{FF2B5EF4-FFF2-40B4-BE49-F238E27FC236}">
                  <a16:creationId xmlns:a16="http://schemas.microsoft.com/office/drawing/2014/main" id="{4202FCC8-1E30-478E-BD2D-2531BE2D94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4" name="Freeform 29">
              <a:extLst>
                <a:ext uri="{FF2B5EF4-FFF2-40B4-BE49-F238E27FC236}">
                  <a16:creationId xmlns:a16="http://schemas.microsoft.com/office/drawing/2014/main" id="{89277949-55D2-4CEB-BD97-066C2B1E37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5" name="Freeform 31">
              <a:extLst>
                <a:ext uri="{FF2B5EF4-FFF2-40B4-BE49-F238E27FC236}">
                  <a16:creationId xmlns:a16="http://schemas.microsoft.com/office/drawing/2014/main" id="{B8EF2C08-9DA7-46E2-ADC8-1A2D271D1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6" name="Freeform 32">
              <a:extLst>
                <a:ext uri="{FF2B5EF4-FFF2-40B4-BE49-F238E27FC236}">
                  <a16:creationId xmlns:a16="http://schemas.microsoft.com/office/drawing/2014/main" id="{DD0041CF-27BC-41BA-AA0E-8D0BC8C51D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7" name="Freeform 33">
              <a:extLst>
                <a:ext uri="{FF2B5EF4-FFF2-40B4-BE49-F238E27FC236}">
                  <a16:creationId xmlns:a16="http://schemas.microsoft.com/office/drawing/2014/main" id="{0A68EB76-B31F-4A68-A511-E9FA4DBAC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8" name="Freeform 34">
              <a:extLst>
                <a:ext uri="{FF2B5EF4-FFF2-40B4-BE49-F238E27FC236}">
                  <a16:creationId xmlns:a16="http://schemas.microsoft.com/office/drawing/2014/main" id="{810ECAA2-F5A4-4CCB-9E69-D7B7B340F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9" name="Freeform 35">
              <a:extLst>
                <a:ext uri="{FF2B5EF4-FFF2-40B4-BE49-F238E27FC236}">
                  <a16:creationId xmlns:a16="http://schemas.microsoft.com/office/drawing/2014/main" id="{BFB1BDBB-BEE0-4E9D-9DA1-1050B31A24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0" name="Freeform 36">
              <a:extLst>
                <a:ext uri="{FF2B5EF4-FFF2-40B4-BE49-F238E27FC236}">
                  <a16:creationId xmlns:a16="http://schemas.microsoft.com/office/drawing/2014/main" id="{93C7B171-B419-495C-8784-E5A33A269C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1" name="Freeform 37">
              <a:extLst>
                <a:ext uri="{FF2B5EF4-FFF2-40B4-BE49-F238E27FC236}">
                  <a16:creationId xmlns:a16="http://schemas.microsoft.com/office/drawing/2014/main" id="{54ED346F-C89B-431F-929F-F60448592D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2" name="Freeform 38">
              <a:extLst>
                <a:ext uri="{FF2B5EF4-FFF2-40B4-BE49-F238E27FC236}">
                  <a16:creationId xmlns:a16="http://schemas.microsoft.com/office/drawing/2014/main" id="{87138F5F-ADD8-43EA-8619-D8E063A489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3" name="Freeform 39">
              <a:extLst>
                <a:ext uri="{FF2B5EF4-FFF2-40B4-BE49-F238E27FC236}">
                  <a16:creationId xmlns:a16="http://schemas.microsoft.com/office/drawing/2014/main" id="{92558A0E-070A-473C-A191-5F1F842E2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4" name="Freeform 40">
              <a:extLst>
                <a:ext uri="{FF2B5EF4-FFF2-40B4-BE49-F238E27FC236}">
                  <a16:creationId xmlns:a16="http://schemas.microsoft.com/office/drawing/2014/main" id="{EC669C1C-F151-44FF-93F6-80E169BAE9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5" name="Freeform 41">
              <a:extLst>
                <a:ext uri="{FF2B5EF4-FFF2-40B4-BE49-F238E27FC236}">
                  <a16:creationId xmlns:a16="http://schemas.microsoft.com/office/drawing/2014/main" id="{A7C8559F-5893-4FF6-A95F-5B6E188EF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6" name="Freeform 42">
              <a:extLst>
                <a:ext uri="{FF2B5EF4-FFF2-40B4-BE49-F238E27FC236}">
                  <a16:creationId xmlns:a16="http://schemas.microsoft.com/office/drawing/2014/main" id="{896641C3-B861-454E-A910-4A555C0EB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7" name="Freeform 44">
              <a:extLst>
                <a:ext uri="{FF2B5EF4-FFF2-40B4-BE49-F238E27FC236}">
                  <a16:creationId xmlns:a16="http://schemas.microsoft.com/office/drawing/2014/main" id="{19F6709B-959B-414E-808B-32E9765C5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8" name="Freeform 45">
              <a:extLst>
                <a:ext uri="{FF2B5EF4-FFF2-40B4-BE49-F238E27FC236}">
                  <a16:creationId xmlns:a16="http://schemas.microsoft.com/office/drawing/2014/main" id="{CA9F93DC-C844-4B5E-AFC8-B2D0F1B5A4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89" name="Freeform 46">
              <a:extLst>
                <a:ext uri="{FF2B5EF4-FFF2-40B4-BE49-F238E27FC236}">
                  <a16:creationId xmlns:a16="http://schemas.microsoft.com/office/drawing/2014/main" id="{6126A395-7043-45D5-9BC7-F3920A874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90" name="Freeform 47">
              <a:extLst>
                <a:ext uri="{FF2B5EF4-FFF2-40B4-BE49-F238E27FC236}">
                  <a16:creationId xmlns:a16="http://schemas.microsoft.com/office/drawing/2014/main" id="{B31760B7-7420-4FE1-A1D9-9252F344F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91" name="Freeform 48">
              <a:extLst>
                <a:ext uri="{FF2B5EF4-FFF2-40B4-BE49-F238E27FC236}">
                  <a16:creationId xmlns:a16="http://schemas.microsoft.com/office/drawing/2014/main" id="{ECCD080B-6241-42FB-BB45-9BAB645427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92" name="Freeform 49">
              <a:extLst>
                <a:ext uri="{FF2B5EF4-FFF2-40B4-BE49-F238E27FC236}">
                  <a16:creationId xmlns:a16="http://schemas.microsoft.com/office/drawing/2014/main" id="{7130F0B8-37E5-4D73-B6D0-07AEF67936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93" name="Freeform 8">
              <a:extLst>
                <a:ext uri="{FF2B5EF4-FFF2-40B4-BE49-F238E27FC236}">
                  <a16:creationId xmlns:a16="http://schemas.microsoft.com/office/drawing/2014/main" id="{2283A536-3B42-4705-8BD6-F059FCED1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94" name="Freeform 106">
              <a:extLst>
                <a:ext uri="{FF2B5EF4-FFF2-40B4-BE49-F238E27FC236}">
                  <a16:creationId xmlns:a16="http://schemas.microsoft.com/office/drawing/2014/main" id="{F0B7EC11-47EC-4CDE-BC72-A3777D6B7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roup 144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146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47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48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49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0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1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2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3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4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5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6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7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8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9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0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1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2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3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4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5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6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7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8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9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0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1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2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3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8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9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0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1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2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3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4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5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6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7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8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9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0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1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2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3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4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5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6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7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8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9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00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01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02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 useBgFill="1">
        <p:nvSpPr>
          <p:cNvPr id="204" name="Rectangle 203">
            <a:extLst>
              <a:ext uri="{FF2B5EF4-FFF2-40B4-BE49-F238E27FC236}">
                <a16:creationId xmlns:a16="http://schemas.microsoft.com/office/drawing/2014/main" id="{11AC88F6-55CB-496B-8AD8-9ABD2E6E3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6F53D3C3-F24F-4317-98B6-A05ECD304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" y="1713"/>
            <a:ext cx="5289354" cy="68661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ymbol zastępczy obrazu 5" descr="Obraz zawierający osoba, ubrania, Ludzka twarz, uśmiech&#10;&#10;Zawartość wygenerowana przez AI może być niepoprawna.">
            <a:extLst>
              <a:ext uri="{FF2B5EF4-FFF2-40B4-BE49-F238E27FC236}">
                <a16:creationId xmlns:a16="http://schemas.microsoft.com/office/drawing/2014/main" id="{648166AA-94EE-F4E5-E9ED-FFA40BB8C2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614"/>
          <a:stretch>
            <a:fillRect/>
          </a:stretch>
        </p:blipFill>
        <p:spPr>
          <a:xfrm>
            <a:off x="-1" y="1"/>
            <a:ext cx="5295331" cy="687583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1432FE9-D3FC-7F4D-47C0-50BAA4EEA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674" y="1395699"/>
            <a:ext cx="4223965" cy="41118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Przepis 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3E77A2D-37A2-0978-A3FC-2F7B378B85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0" y="876300"/>
            <a:ext cx="5219700" cy="51054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2 </a:t>
            </a:r>
            <a:r>
              <a:rPr lang="en-US" dirty="0" err="1"/>
              <a:t>szklanki</a:t>
            </a:r>
            <a:r>
              <a:rPr lang="en-US" dirty="0"/>
              <a:t> </a:t>
            </a:r>
            <a:r>
              <a:rPr lang="en-US" dirty="0" err="1"/>
              <a:t>mąki</a:t>
            </a:r>
            <a:r>
              <a:rPr lang="en-US" dirty="0"/>
              <a:t> </a:t>
            </a:r>
            <a:r>
              <a:rPr lang="en-US" dirty="0" err="1"/>
              <a:t>pszennej</a:t>
            </a:r>
            <a:r>
              <a:rPr lang="en-US" dirty="0"/>
              <a:t> </a:t>
            </a:r>
          </a:p>
          <a:p>
            <a:r>
              <a:rPr lang="en-US" dirty="0"/>
              <a:t>2 </a:t>
            </a:r>
            <a:r>
              <a:rPr lang="en-US" dirty="0" err="1"/>
              <a:t>czubate</a:t>
            </a:r>
            <a:r>
              <a:rPr lang="en-US" dirty="0"/>
              <a:t> </a:t>
            </a:r>
            <a:r>
              <a:rPr lang="en-US" dirty="0" err="1"/>
              <a:t>łyżki</a:t>
            </a:r>
            <a:r>
              <a:rPr lang="en-US" dirty="0"/>
              <a:t> </a:t>
            </a:r>
            <a:r>
              <a:rPr lang="en-US" dirty="0" err="1"/>
              <a:t>mąki</a:t>
            </a:r>
            <a:r>
              <a:rPr lang="en-US" dirty="0"/>
              <a:t> </a:t>
            </a:r>
            <a:r>
              <a:rPr lang="en-US" dirty="0" err="1"/>
              <a:t>ziemniaczanej</a:t>
            </a:r>
            <a:r>
              <a:rPr lang="en-US" dirty="0"/>
              <a:t> </a:t>
            </a:r>
          </a:p>
          <a:p>
            <a:r>
              <a:rPr lang="en-US" dirty="0"/>
              <a:t>1 </a:t>
            </a:r>
            <a:r>
              <a:rPr lang="en-US" dirty="0" err="1"/>
              <a:t>kostka</a:t>
            </a:r>
            <a:r>
              <a:rPr lang="en-US" dirty="0"/>
              <a:t> </a:t>
            </a:r>
            <a:r>
              <a:rPr lang="en-US" dirty="0" err="1"/>
              <a:t>masła</a:t>
            </a:r>
            <a:r>
              <a:rPr lang="en-US" dirty="0"/>
              <a:t> </a:t>
            </a:r>
          </a:p>
          <a:p>
            <a:r>
              <a:rPr lang="en-US" dirty="0"/>
              <a:t>4 </a:t>
            </a:r>
            <a:r>
              <a:rPr lang="en-US" dirty="0" err="1"/>
              <a:t>żółtka</a:t>
            </a:r>
            <a:r>
              <a:rPr lang="en-US" dirty="0"/>
              <a:t> </a:t>
            </a:r>
            <a:r>
              <a:rPr lang="en-US" dirty="0" err="1"/>
              <a:t>średnich</a:t>
            </a:r>
            <a:r>
              <a:rPr lang="en-US" dirty="0"/>
              <a:t> </a:t>
            </a:r>
            <a:r>
              <a:rPr lang="en-US" dirty="0" err="1"/>
              <a:t>jajek</a:t>
            </a:r>
            <a:endParaRPr lang="en-US" dirty="0"/>
          </a:p>
          <a:p>
            <a:r>
              <a:rPr lang="en-US" dirty="0" err="1"/>
              <a:t>Pół</a:t>
            </a:r>
            <a:r>
              <a:rPr lang="en-US" dirty="0"/>
              <a:t> </a:t>
            </a:r>
            <a:r>
              <a:rPr lang="en-US" dirty="0" err="1"/>
              <a:t>szklanki</a:t>
            </a:r>
            <a:r>
              <a:rPr lang="en-US" dirty="0"/>
              <a:t> </a:t>
            </a:r>
            <a:r>
              <a:rPr lang="en-US" dirty="0" err="1"/>
              <a:t>cukru</a:t>
            </a:r>
            <a:r>
              <a:rPr lang="en-US" dirty="0"/>
              <a:t> </a:t>
            </a:r>
            <a:r>
              <a:rPr lang="en-US" dirty="0" err="1"/>
              <a:t>pudru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4323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8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9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0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1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2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3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4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5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7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8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9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3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4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2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3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5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6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7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8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49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0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1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2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3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4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5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6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7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8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59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0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1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2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3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4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5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6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7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11AC88F6-55CB-496B-8AD8-9ABD2E6E3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F53D3C3-F24F-4317-98B6-A05ECD304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" y="1713"/>
            <a:ext cx="5289354" cy="68661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EF92AFF7-F87C-BC8F-7FCD-1D9056250B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614"/>
          <a:stretch>
            <a:fillRect/>
          </a:stretch>
        </p:blipFill>
        <p:spPr>
          <a:xfrm>
            <a:off x="-1" y="1"/>
            <a:ext cx="5295331" cy="687583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FC5557E-515B-E73E-0851-092B9D457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674" y="1395699"/>
            <a:ext cx="4223965" cy="41118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Przygotowanie 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717A9D0-1479-29EE-07BC-84EF4033F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0" y="876300"/>
            <a:ext cx="5219700" cy="51054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dirty="0"/>
              <a:t>Na gotowe ciasteczka wysypujemy pokruszone ciastka </a:t>
            </a:r>
            <a:r>
              <a:rPr lang="pl-PL" dirty="0" err="1"/>
              <a:t>oreo</a:t>
            </a:r>
            <a:r>
              <a:rPr lang="pl-PL" dirty="0"/>
              <a:t> imitujące </a:t>
            </a:r>
            <a:r>
              <a:rPr lang="pl-PL" dirty="0" err="1"/>
              <a:t>ziemie.Żelki</a:t>
            </a:r>
            <a:r>
              <a:rPr lang="pl-PL" dirty="0"/>
              <a:t> w kształcie kluczy kładziemy na ciastka posypane </a:t>
            </a:r>
            <a:r>
              <a:rPr lang="pl-PL" dirty="0" err="1"/>
              <a:t>oreo</a:t>
            </a:r>
            <a:r>
              <a:rPr lang="pl-PL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3878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0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2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3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4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5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6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7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8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9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0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1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2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3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4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5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6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7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8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9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0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1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2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3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4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6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7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8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9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0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1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2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3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4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5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6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7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8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9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0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1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2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3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4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5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6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7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8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9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0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1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2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3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4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5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6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7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8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2E04340B-F343-4C6B-A55C-E7C0DB272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2" name="Rectangle 141">
            <a:extLst>
              <a:ext uri="{FF2B5EF4-FFF2-40B4-BE49-F238E27FC236}">
                <a16:creationId xmlns:a16="http://schemas.microsoft.com/office/drawing/2014/main" id="{7E2DCBB0-5BC0-46A2-A9A8-9DD17C2DB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9D19080-C4E1-3A86-3EC0-595B54312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605" y="4591247"/>
            <a:ext cx="10460790" cy="99678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/>
              <a:t>Zdięcia </a:t>
            </a:r>
          </a:p>
        </p:txBody>
      </p:sp>
      <p:pic>
        <p:nvPicPr>
          <p:cNvPr id="10" name="Symbol zastępczy zawartości 9" descr="Obraz zawierający osoba, ubrania, w pomieszczeniu, Ludzka twarz&#10;&#10;Zawartość wygenerowana przez AI może być niepoprawna.">
            <a:extLst>
              <a:ext uri="{FF2B5EF4-FFF2-40B4-BE49-F238E27FC236}">
                <a16:creationId xmlns:a16="http://schemas.microsoft.com/office/drawing/2014/main" id="{5583711F-C5AD-D9B1-CFC9-EB953DA609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94" y="353463"/>
            <a:ext cx="4115065" cy="3086299"/>
          </a:xfrm>
          <a:prstGeom prst="rect">
            <a:avLst/>
          </a:prstGeom>
        </p:spPr>
      </p:pic>
      <p:pic>
        <p:nvPicPr>
          <p:cNvPr id="8" name="Symbol zastępczy zawartości 7" descr="Obraz zawierający osoba, ubrania, Ludzka twarz, w pomieszczeniu&#10;&#10;Zawartość wygenerowana przez AI może być niepoprawna.">
            <a:extLst>
              <a:ext uri="{FF2B5EF4-FFF2-40B4-BE49-F238E27FC236}">
                <a16:creationId xmlns:a16="http://schemas.microsoft.com/office/drawing/2014/main" id="{A8D609F8-6B2B-88BD-7DAC-7626E30A25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16" b="2"/>
          <a:stretch>
            <a:fillRect/>
          </a:stretch>
        </p:blipFill>
        <p:spPr>
          <a:xfrm>
            <a:off x="4715049" y="366532"/>
            <a:ext cx="3172121" cy="3086299"/>
          </a:xfrm>
          <a:prstGeom prst="rect">
            <a:avLst/>
          </a:prstGeom>
        </p:spPr>
      </p:pic>
      <p:pic>
        <p:nvPicPr>
          <p:cNvPr id="6" name="Symbol zastępczy zawartości 5" descr="Obraz zawierający ubrania, osoba, w pomieszczeniu, ściana&#10;&#10;Zawartość wygenerowana przez AI może być niepoprawna.">
            <a:extLst>
              <a:ext uri="{FF2B5EF4-FFF2-40B4-BE49-F238E27FC236}">
                <a16:creationId xmlns:a16="http://schemas.microsoft.com/office/drawing/2014/main" id="{8BC4F294-FF40-F59D-3A1A-7243A31311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67" b="-2"/>
          <a:stretch>
            <a:fillRect/>
          </a:stretch>
        </p:blipFill>
        <p:spPr>
          <a:xfrm>
            <a:off x="8186315" y="366532"/>
            <a:ext cx="3140080" cy="3073230"/>
          </a:xfrm>
          <a:prstGeom prst="rect">
            <a:avLst/>
          </a:prstGeom>
        </p:spPr>
      </p:pic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D2CE819-C499-4310-82F3-44A6D2467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4227" y="3928636"/>
            <a:ext cx="12157773" cy="494218"/>
            <a:chOff x="18956" y="5952517"/>
            <a:chExt cx="12157773" cy="494218"/>
          </a:xfrm>
          <a:solidFill>
            <a:schemeClr val="bg2">
              <a:lumMod val="90000"/>
            </a:schemeClr>
          </a:solidFill>
        </p:grpSpPr>
        <p:sp>
          <p:nvSpPr>
            <p:cNvPr id="145" name="Freeform 10">
              <a:extLst>
                <a:ext uri="{FF2B5EF4-FFF2-40B4-BE49-F238E27FC236}">
                  <a16:creationId xmlns:a16="http://schemas.microsoft.com/office/drawing/2014/main" id="{F28AA028-2428-4227-A0F8-204BE0F9C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6637219" y="6356157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6" name="Freeform 15">
              <a:extLst>
                <a:ext uri="{FF2B5EF4-FFF2-40B4-BE49-F238E27FC236}">
                  <a16:creationId xmlns:a16="http://schemas.microsoft.com/office/drawing/2014/main" id="{1824F982-226A-459A-9AEF-EAEDC55CF1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6139192" y="6359421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7" name="Freeform 18">
              <a:extLst>
                <a:ext uri="{FF2B5EF4-FFF2-40B4-BE49-F238E27FC236}">
                  <a16:creationId xmlns:a16="http://schemas.microsoft.com/office/drawing/2014/main" id="{BF2C212D-E918-4B81-9B6A-BE683E561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6384660" y="6368396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8" name="Freeform 22">
              <a:extLst>
                <a:ext uri="{FF2B5EF4-FFF2-40B4-BE49-F238E27FC236}">
                  <a16:creationId xmlns:a16="http://schemas.microsoft.com/office/drawing/2014/main" id="{C647ED84-20D8-4C7E-A782-68C12B71D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5653573" y="630801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9" name="Freeform 8">
              <a:extLst>
                <a:ext uri="{FF2B5EF4-FFF2-40B4-BE49-F238E27FC236}">
                  <a16:creationId xmlns:a16="http://schemas.microsoft.com/office/drawing/2014/main" id="{FAA41150-182D-4EAA-B2C0-55F91900B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8956" y="595659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0" name="Freeform 19">
              <a:extLst>
                <a:ext uri="{FF2B5EF4-FFF2-40B4-BE49-F238E27FC236}">
                  <a16:creationId xmlns:a16="http://schemas.microsoft.com/office/drawing/2014/main" id="{B644C1A8-C9EC-4514-95E4-7483175D8E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4709370" y="6291575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1" name="Freeform 20">
              <a:extLst>
                <a:ext uri="{FF2B5EF4-FFF2-40B4-BE49-F238E27FC236}">
                  <a16:creationId xmlns:a16="http://schemas.microsoft.com/office/drawing/2014/main" id="{55A2F137-C9FC-4234-9C56-4867BC969E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4452381" y="6295774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2" name="Freeform 23">
              <a:extLst>
                <a:ext uri="{FF2B5EF4-FFF2-40B4-BE49-F238E27FC236}">
                  <a16:creationId xmlns:a16="http://schemas.microsoft.com/office/drawing/2014/main" id="{ABB3492D-244F-4B0C-8E00-7EFBA71365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5883090" y="6322699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3" name="Freeform 26">
              <a:extLst>
                <a:ext uri="{FF2B5EF4-FFF2-40B4-BE49-F238E27FC236}">
                  <a16:creationId xmlns:a16="http://schemas.microsoft.com/office/drawing/2014/main" id="{3A0A10FB-3C3B-4E9D-BEBB-AD5ACC0BB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5404559" y="6308010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4" name="Freeform 27">
              <a:extLst>
                <a:ext uri="{FF2B5EF4-FFF2-40B4-BE49-F238E27FC236}">
                  <a16:creationId xmlns:a16="http://schemas.microsoft.com/office/drawing/2014/main" id="{C930EBF4-B2BD-49D0-B48C-272B86757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4937280" y="6282192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5" name="Freeform 28">
              <a:extLst>
                <a:ext uri="{FF2B5EF4-FFF2-40B4-BE49-F238E27FC236}">
                  <a16:creationId xmlns:a16="http://schemas.microsoft.com/office/drawing/2014/main" id="{E825B040-24AC-4F08-A690-11D43FA208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5194538" y="62900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6" name="Freeform 30">
              <a:extLst>
                <a:ext uri="{FF2B5EF4-FFF2-40B4-BE49-F238E27FC236}">
                  <a16:creationId xmlns:a16="http://schemas.microsoft.com/office/drawing/2014/main" id="{A2BB875A-EFBF-48DD-AA4B-6D39B1B15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5742191" y="6338204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7" name="Freeform 43">
              <a:extLst>
                <a:ext uri="{FF2B5EF4-FFF2-40B4-BE49-F238E27FC236}">
                  <a16:creationId xmlns:a16="http://schemas.microsoft.com/office/drawing/2014/main" id="{F9F4AF39-72FB-4DFF-99F8-9F7BB38822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5902106" y="604352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8" name="Freeform 51">
              <a:extLst>
                <a:ext uri="{FF2B5EF4-FFF2-40B4-BE49-F238E27FC236}">
                  <a16:creationId xmlns:a16="http://schemas.microsoft.com/office/drawing/2014/main" id="{955D57F0-8D5E-46E4-917D-E9AC775EDF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5710297" y="6035458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9" name="Freeform 52">
              <a:extLst>
                <a:ext uri="{FF2B5EF4-FFF2-40B4-BE49-F238E27FC236}">
                  <a16:creationId xmlns:a16="http://schemas.microsoft.com/office/drawing/2014/main" id="{534FC583-E02C-4776-8D20-5B50DAFCA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6277444" y="6038724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0" name="Freeform 53">
              <a:extLst>
                <a:ext uri="{FF2B5EF4-FFF2-40B4-BE49-F238E27FC236}">
                  <a16:creationId xmlns:a16="http://schemas.microsoft.com/office/drawing/2014/main" id="{16AFB4FC-B21F-4D87-A863-ECE9789EDF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5471034" y="6035460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1" name="Freeform 54">
              <a:extLst>
                <a:ext uri="{FF2B5EF4-FFF2-40B4-BE49-F238E27FC236}">
                  <a16:creationId xmlns:a16="http://schemas.microsoft.com/office/drawing/2014/main" id="{C52A40B7-D5C9-46A0-8E78-A5EA3569A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6094009" y="6011795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2" name="Freeform 55">
              <a:extLst>
                <a:ext uri="{FF2B5EF4-FFF2-40B4-BE49-F238E27FC236}">
                  <a16:creationId xmlns:a16="http://schemas.microsoft.com/office/drawing/2014/main" id="{BD1A6AFA-7B77-4763-8FE7-2274E0549F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5264556" y="604198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3" name="Freeform 56">
              <a:extLst>
                <a:ext uri="{FF2B5EF4-FFF2-40B4-BE49-F238E27FC236}">
                  <a16:creationId xmlns:a16="http://schemas.microsoft.com/office/drawing/2014/main" id="{A160CBC5-9AD6-48E1-93BC-AB7EBF5EA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4392340" y="5985586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4" name="Freeform 57">
              <a:extLst>
                <a:ext uri="{FF2B5EF4-FFF2-40B4-BE49-F238E27FC236}">
                  <a16:creationId xmlns:a16="http://schemas.microsoft.com/office/drawing/2014/main" id="{FE58E794-FFA5-4CEE-B535-07DCBF3AD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5037697" y="6020771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5" name="Freeform 59">
              <a:extLst>
                <a:ext uri="{FF2B5EF4-FFF2-40B4-BE49-F238E27FC236}">
                  <a16:creationId xmlns:a16="http://schemas.microsoft.com/office/drawing/2014/main" id="{6E412B1D-86B6-4B43-AA3A-42442669BC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6473186" y="605207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6" name="Freeform 60">
              <a:extLst>
                <a:ext uri="{FF2B5EF4-FFF2-40B4-BE49-F238E27FC236}">
                  <a16:creationId xmlns:a16="http://schemas.microsoft.com/office/drawing/2014/main" id="{D70FDB13-65B6-458B-ACEE-DA80861134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4825017" y="600281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7" name="Freeform 61">
              <a:extLst>
                <a:ext uri="{FF2B5EF4-FFF2-40B4-BE49-F238E27FC236}">
                  <a16:creationId xmlns:a16="http://schemas.microsoft.com/office/drawing/2014/main" id="{6D057B64-342D-4567-96DA-8303A14B1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4572460" y="5957121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8" name="Freeform 5">
              <a:extLst>
                <a:ext uri="{FF2B5EF4-FFF2-40B4-BE49-F238E27FC236}">
                  <a16:creationId xmlns:a16="http://schemas.microsoft.com/office/drawing/2014/main" id="{B099BA1A-AC5A-48D1-89C4-72E317542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3908414" y="6286792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9" name="Freeform 6">
              <a:extLst>
                <a:ext uri="{FF2B5EF4-FFF2-40B4-BE49-F238E27FC236}">
                  <a16:creationId xmlns:a16="http://schemas.microsoft.com/office/drawing/2014/main" id="{43D9E18D-B1C2-4F90-93A2-93EA02BC5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634353" y="62661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0" name="Freeform 7">
              <a:extLst>
                <a:ext uri="{FF2B5EF4-FFF2-40B4-BE49-F238E27FC236}">
                  <a16:creationId xmlns:a16="http://schemas.microsoft.com/office/drawing/2014/main" id="{80CD9DBA-E34F-402A-872E-AB8C0D1E5F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4177783" y="6246129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D9FFBE32-6888-4252-989C-2AA3398CFF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982245" y="624294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23CE3E82-A427-4B73-AF8F-BF0FDFF2AE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2268040" y="6282192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3" name="Freeform 11">
              <a:extLst>
                <a:ext uri="{FF2B5EF4-FFF2-40B4-BE49-F238E27FC236}">
                  <a16:creationId xmlns:a16="http://schemas.microsoft.com/office/drawing/2014/main" id="{6A9CFBA0-8BD1-4B44-AAC6-BF6B60D1D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2510851" y="6246285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4" name="Freeform 12">
              <a:extLst>
                <a:ext uri="{FF2B5EF4-FFF2-40B4-BE49-F238E27FC236}">
                  <a16:creationId xmlns:a16="http://schemas.microsoft.com/office/drawing/2014/main" id="{55E169CC-FA65-4507-B612-45695B7E0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3028371" y="6264238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5" name="Freeform 13">
              <a:extLst>
                <a:ext uri="{FF2B5EF4-FFF2-40B4-BE49-F238E27FC236}">
                  <a16:creationId xmlns:a16="http://schemas.microsoft.com/office/drawing/2014/main" id="{7931C600-1F3C-4604-903C-E291649F8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3656011" y="6301648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6" name="Freeform 14">
              <a:extLst>
                <a:ext uri="{FF2B5EF4-FFF2-40B4-BE49-F238E27FC236}">
                  <a16:creationId xmlns:a16="http://schemas.microsoft.com/office/drawing/2014/main" id="{5A36158E-7F42-4202-A0F9-52C3073FCE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3333279" y="6267101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7" name="Freeform 16">
              <a:extLst>
                <a:ext uri="{FF2B5EF4-FFF2-40B4-BE49-F238E27FC236}">
                  <a16:creationId xmlns:a16="http://schemas.microsoft.com/office/drawing/2014/main" id="{55C24F85-EFDA-4BF6-BC05-171BEE27BE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2773156" y="6239757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8" name="Freeform 17">
              <a:extLst>
                <a:ext uri="{FF2B5EF4-FFF2-40B4-BE49-F238E27FC236}">
                  <a16:creationId xmlns:a16="http://schemas.microsoft.com/office/drawing/2014/main" id="{2066B583-A980-44B7-B55B-B2CA6A92CF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398709" y="6264239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9" name="Freeform 21">
              <a:extLst>
                <a:ext uri="{FF2B5EF4-FFF2-40B4-BE49-F238E27FC236}">
                  <a16:creationId xmlns:a16="http://schemas.microsoft.com/office/drawing/2014/main" id="{68DFE10C-2655-4366-9243-A5BF3B4E29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47787" y="6218542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0" name="Freeform 25">
              <a:extLst>
                <a:ext uri="{FF2B5EF4-FFF2-40B4-BE49-F238E27FC236}">
                  <a16:creationId xmlns:a16="http://schemas.microsoft.com/office/drawing/2014/main" id="{CE73AB87-B8F1-4A56-9236-379C609B8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290115" y="6200589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1" name="Freeform 29">
              <a:extLst>
                <a:ext uri="{FF2B5EF4-FFF2-40B4-BE49-F238E27FC236}">
                  <a16:creationId xmlns:a16="http://schemas.microsoft.com/office/drawing/2014/main" id="{CED44ABE-DC6B-4BA5-982A-69C8BBAF5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811181" y="6179372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2" name="Freeform 31">
              <a:extLst>
                <a:ext uri="{FF2B5EF4-FFF2-40B4-BE49-F238E27FC236}">
                  <a16:creationId xmlns:a16="http://schemas.microsoft.com/office/drawing/2014/main" id="{81E0CCA0-7533-44F0-8534-3C5703E13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543201" y="6241343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3" name="Freeform 32">
              <a:extLst>
                <a:ext uri="{FF2B5EF4-FFF2-40B4-BE49-F238E27FC236}">
                  <a16:creationId xmlns:a16="http://schemas.microsoft.com/office/drawing/2014/main" id="{4129EA10-EA55-4D8B-A126-5B79B67BDF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3406775" y="5979446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4" name="Freeform 33">
              <a:extLst>
                <a:ext uri="{FF2B5EF4-FFF2-40B4-BE49-F238E27FC236}">
                  <a16:creationId xmlns:a16="http://schemas.microsoft.com/office/drawing/2014/main" id="{0311E173-9DC0-4867-B638-87A5AE41DD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2327423" y="6028408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5" name="Freeform 34">
              <a:extLst>
                <a:ext uri="{FF2B5EF4-FFF2-40B4-BE49-F238E27FC236}">
                  <a16:creationId xmlns:a16="http://schemas.microsoft.com/office/drawing/2014/main" id="{0A34CEA6-0B5F-4305-8417-49F6B18F23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334031" y="6019431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6" name="Freeform 35">
              <a:extLst>
                <a:ext uri="{FF2B5EF4-FFF2-40B4-BE49-F238E27FC236}">
                  <a16:creationId xmlns:a16="http://schemas.microsoft.com/office/drawing/2014/main" id="{9DC56F10-1589-454E-8E14-D2BD184081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2124491" y="601290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7" name="Freeform 36">
              <a:extLst>
                <a:ext uri="{FF2B5EF4-FFF2-40B4-BE49-F238E27FC236}">
                  <a16:creationId xmlns:a16="http://schemas.microsoft.com/office/drawing/2014/main" id="{89D30F69-D29B-419E-94D9-B2777C85C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657884" y="5982710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8" name="Freeform 37">
              <a:extLst>
                <a:ext uri="{FF2B5EF4-FFF2-40B4-BE49-F238E27FC236}">
                  <a16:creationId xmlns:a16="http://schemas.microsoft.com/office/drawing/2014/main" id="{8D16CF2C-A41B-45F2-A0C8-0B54BC6F93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3649584" y="5970470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9" name="Freeform 38">
              <a:extLst>
                <a:ext uri="{FF2B5EF4-FFF2-40B4-BE49-F238E27FC236}">
                  <a16:creationId xmlns:a16="http://schemas.microsoft.com/office/drawing/2014/main" id="{D918ED98-1D0A-4DBE-8786-DD6C06F00D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829398" y="601045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0" name="Freeform 39">
              <a:extLst>
                <a:ext uri="{FF2B5EF4-FFF2-40B4-BE49-F238E27FC236}">
                  <a16:creationId xmlns:a16="http://schemas.microsoft.com/office/drawing/2014/main" id="{BF989FDC-4AAE-4E60-8570-223AAAE677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580384" y="599821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1" name="Freeform 40">
              <a:extLst>
                <a:ext uri="{FF2B5EF4-FFF2-40B4-BE49-F238E27FC236}">
                  <a16:creationId xmlns:a16="http://schemas.microsoft.com/office/drawing/2014/main" id="{32FE2AD7-8009-4B79-B351-B88D9A458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4121911" y="5994951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2" name="Freeform 41">
              <a:extLst>
                <a:ext uri="{FF2B5EF4-FFF2-40B4-BE49-F238E27FC236}">
                  <a16:creationId xmlns:a16="http://schemas.microsoft.com/office/drawing/2014/main" id="{D68AE2E1-992D-4554-8E11-85CF7691E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438116" y="599495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3" name="Freeform 42">
              <a:extLst>
                <a:ext uri="{FF2B5EF4-FFF2-40B4-BE49-F238E27FC236}">
                  <a16:creationId xmlns:a16="http://schemas.microsoft.com/office/drawing/2014/main" id="{D7105173-7834-4D35-BEBA-1F1D42049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10716" y="5973734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4" name="Freeform 44">
              <a:extLst>
                <a:ext uri="{FF2B5EF4-FFF2-40B4-BE49-F238E27FC236}">
                  <a16:creationId xmlns:a16="http://schemas.microsoft.com/office/drawing/2014/main" id="{9DA0548E-E8C9-49DA-859B-C47D003AB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2639354" y="5976998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5" name="Freeform 45">
              <a:extLst>
                <a:ext uri="{FF2B5EF4-FFF2-40B4-BE49-F238E27FC236}">
                  <a16:creationId xmlns:a16="http://schemas.microsoft.com/office/drawing/2014/main" id="{D08628CA-A3B6-43ED-9AE5-0CC4B08FBF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867906" y="5952517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6" name="Freeform 46">
              <a:extLst>
                <a:ext uri="{FF2B5EF4-FFF2-40B4-BE49-F238E27FC236}">
                  <a16:creationId xmlns:a16="http://schemas.microsoft.com/office/drawing/2014/main" id="{3D4D0725-A855-4BB1-8361-85D1F5AC9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3895937" y="6000664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7" name="Freeform 47">
              <a:extLst>
                <a:ext uri="{FF2B5EF4-FFF2-40B4-BE49-F238E27FC236}">
                  <a16:creationId xmlns:a16="http://schemas.microsoft.com/office/drawing/2014/main" id="{68FB3084-2668-41CE-A5E5-D370780E69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2865326" y="5973733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8" name="Freeform 48">
              <a:extLst>
                <a:ext uri="{FF2B5EF4-FFF2-40B4-BE49-F238E27FC236}">
                  <a16:creationId xmlns:a16="http://schemas.microsoft.com/office/drawing/2014/main" id="{BF80AD25-431E-4D6F-B264-5CFF7EDDB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3115444" y="599274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9" name="Freeform 49">
              <a:extLst>
                <a:ext uri="{FF2B5EF4-FFF2-40B4-BE49-F238E27FC236}">
                  <a16:creationId xmlns:a16="http://schemas.microsoft.com/office/drawing/2014/main" id="{2ECC5D79-DA0C-4D8C-B52B-6644006C1D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215687" y="5955781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0" name="Freeform 8">
              <a:extLst>
                <a:ext uri="{FF2B5EF4-FFF2-40B4-BE49-F238E27FC236}">
                  <a16:creationId xmlns:a16="http://schemas.microsoft.com/office/drawing/2014/main" id="{428B6FEB-D817-454B-8809-1D4E33609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6683670" y="601943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1" name="Freeform 106">
              <a:extLst>
                <a:ext uri="{FF2B5EF4-FFF2-40B4-BE49-F238E27FC236}">
                  <a16:creationId xmlns:a16="http://schemas.microsoft.com/office/drawing/2014/main" id="{4A9BD6BC-A9DD-41D3-B521-D982BC013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9451" y="620454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2" name="Freeform 19">
              <a:extLst>
                <a:ext uri="{FF2B5EF4-FFF2-40B4-BE49-F238E27FC236}">
                  <a16:creationId xmlns:a16="http://schemas.microsoft.com/office/drawing/2014/main" id="{1A09FD94-6E64-4EA5-BB6C-C99DDCECD9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397390" y="6351960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3" name="Freeform 20">
              <a:extLst>
                <a:ext uri="{FF2B5EF4-FFF2-40B4-BE49-F238E27FC236}">
                  <a16:creationId xmlns:a16="http://schemas.microsoft.com/office/drawing/2014/main" id="{79C10993-D9D8-4F94-8A71-087B510F1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140401" y="6356159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4" name="Freeform 26">
              <a:extLst>
                <a:ext uri="{FF2B5EF4-FFF2-40B4-BE49-F238E27FC236}">
                  <a16:creationId xmlns:a16="http://schemas.microsoft.com/office/drawing/2014/main" id="{B33A2B41-E3FE-4C55-A4D0-95EC0E81A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2049121" y="6351959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5" name="Freeform 27">
              <a:extLst>
                <a:ext uri="{FF2B5EF4-FFF2-40B4-BE49-F238E27FC236}">
                  <a16:creationId xmlns:a16="http://schemas.microsoft.com/office/drawing/2014/main" id="{C16F6422-F23A-43D6-8937-1E2A6653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625300" y="6342577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6" name="Freeform 28">
              <a:extLst>
                <a:ext uri="{FF2B5EF4-FFF2-40B4-BE49-F238E27FC236}">
                  <a16:creationId xmlns:a16="http://schemas.microsoft.com/office/drawing/2014/main" id="{366FE51B-CB95-43EB-B37A-7932BFD654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851300" y="63519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7" name="Freeform 55">
              <a:extLst>
                <a:ext uri="{FF2B5EF4-FFF2-40B4-BE49-F238E27FC236}">
                  <a16:creationId xmlns:a16="http://schemas.microsoft.com/office/drawing/2014/main" id="{D75FBD71-8F0D-4F68-AE8C-B8EDA91D7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988188" y="608391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8" name="Freeform 56">
              <a:extLst>
                <a:ext uri="{FF2B5EF4-FFF2-40B4-BE49-F238E27FC236}">
                  <a16:creationId xmlns:a16="http://schemas.microsoft.com/office/drawing/2014/main" id="{0BEE9CFC-F9D3-4A30-9A24-272BCEE057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080360" y="604597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9" name="Freeform 57">
              <a:extLst>
                <a:ext uri="{FF2B5EF4-FFF2-40B4-BE49-F238E27FC236}">
                  <a16:creationId xmlns:a16="http://schemas.microsoft.com/office/drawing/2014/main" id="{AABDA984-556E-4551-8263-17E1783D07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725717" y="6081156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0" name="Freeform 60">
              <a:extLst>
                <a:ext uri="{FF2B5EF4-FFF2-40B4-BE49-F238E27FC236}">
                  <a16:creationId xmlns:a16="http://schemas.microsoft.com/office/drawing/2014/main" id="{E1292FC0-011C-4AF3-B0B9-31991B302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513037" y="606320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1" name="Freeform 61">
              <a:extLst>
                <a:ext uri="{FF2B5EF4-FFF2-40B4-BE49-F238E27FC236}">
                  <a16:creationId xmlns:a16="http://schemas.microsoft.com/office/drawing/2014/main" id="{D577EC13-FD09-4744-A57F-A52DB64DBC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1260480" y="6017506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2" name="Freeform 5">
              <a:extLst>
                <a:ext uri="{FF2B5EF4-FFF2-40B4-BE49-F238E27FC236}">
                  <a16:creationId xmlns:a16="http://schemas.microsoft.com/office/drawing/2014/main" id="{1EE93CFA-75A6-4FEF-BB28-48EDD7826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596434" y="6347177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3" name="Freeform 6">
              <a:extLst>
                <a:ext uri="{FF2B5EF4-FFF2-40B4-BE49-F238E27FC236}">
                  <a16:creationId xmlns:a16="http://schemas.microsoft.com/office/drawing/2014/main" id="{7EF9E04E-2279-4E6A-85A5-EF55DB8876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8310592" y="63458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4" name="Freeform 7">
              <a:extLst>
                <a:ext uri="{FF2B5EF4-FFF2-40B4-BE49-F238E27FC236}">
                  <a16:creationId xmlns:a16="http://schemas.microsoft.com/office/drawing/2014/main" id="{7562F08E-7418-4AE8-9874-FAC5C8904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865803" y="6306514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5" name="Freeform 8">
              <a:extLst>
                <a:ext uri="{FF2B5EF4-FFF2-40B4-BE49-F238E27FC236}">
                  <a16:creationId xmlns:a16="http://schemas.microsoft.com/office/drawing/2014/main" id="{18027BFF-3542-473D-8032-51C082EBDD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8670714" y="633931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6" name="Freeform 9">
              <a:extLst>
                <a:ext uri="{FF2B5EF4-FFF2-40B4-BE49-F238E27FC236}">
                  <a16:creationId xmlns:a16="http://schemas.microsoft.com/office/drawing/2014/main" id="{25A5ABE6-0937-4A6E-81EA-0ED7704BD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8956060" y="6342577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7" name="Freeform 11">
              <a:extLst>
                <a:ext uri="{FF2B5EF4-FFF2-40B4-BE49-F238E27FC236}">
                  <a16:creationId xmlns:a16="http://schemas.microsoft.com/office/drawing/2014/main" id="{8F9CA5B0-A7EE-4CCA-B9CA-F38365D1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9198871" y="6306670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8" name="Freeform 12">
              <a:extLst>
                <a:ext uri="{FF2B5EF4-FFF2-40B4-BE49-F238E27FC236}">
                  <a16:creationId xmlns:a16="http://schemas.microsoft.com/office/drawing/2014/main" id="{3E832BF5-E087-4B65-855E-AFECFD56B2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9716391" y="6324623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9" name="Freeform 13">
              <a:extLst>
                <a:ext uri="{FF2B5EF4-FFF2-40B4-BE49-F238E27FC236}">
                  <a16:creationId xmlns:a16="http://schemas.microsoft.com/office/drawing/2014/main" id="{E2065EEE-900E-4439-8967-91B628DCEF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344031" y="6362033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0" name="Freeform 14">
              <a:extLst>
                <a:ext uri="{FF2B5EF4-FFF2-40B4-BE49-F238E27FC236}">
                  <a16:creationId xmlns:a16="http://schemas.microsoft.com/office/drawing/2014/main" id="{E44A0BA2-4B7B-4C67-BEBF-53AE3923E6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070859" y="6318096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1" name="Freeform 16">
              <a:extLst>
                <a:ext uri="{FF2B5EF4-FFF2-40B4-BE49-F238E27FC236}">
                  <a16:creationId xmlns:a16="http://schemas.microsoft.com/office/drawing/2014/main" id="{30F3D78E-A7F2-4601-A97B-649091040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9461176" y="6300142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2" name="Freeform 17">
              <a:extLst>
                <a:ext uri="{FF2B5EF4-FFF2-40B4-BE49-F238E27FC236}">
                  <a16:creationId xmlns:a16="http://schemas.microsoft.com/office/drawing/2014/main" id="{B0064867-BC9E-4C79-8705-B03CF4634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8039205" y="6341355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3" name="Freeform 21">
              <a:extLst>
                <a:ext uri="{FF2B5EF4-FFF2-40B4-BE49-F238E27FC236}">
                  <a16:creationId xmlns:a16="http://schemas.microsoft.com/office/drawing/2014/main" id="{38187D7E-31AC-4CE7-8228-725CDE711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7730057" y="6318096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4" name="Freeform 25">
              <a:extLst>
                <a:ext uri="{FF2B5EF4-FFF2-40B4-BE49-F238E27FC236}">
                  <a16:creationId xmlns:a16="http://schemas.microsoft.com/office/drawing/2014/main" id="{CC012955-A3F1-40A1-A904-F7F3E0C9D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6930591" y="6309120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5" name="Freeform 29">
              <a:extLst>
                <a:ext uri="{FF2B5EF4-FFF2-40B4-BE49-F238E27FC236}">
                  <a16:creationId xmlns:a16="http://schemas.microsoft.com/office/drawing/2014/main" id="{F0DB6A32-354D-47C3-9068-C5197771AE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7497041" y="6299934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6" name="Freeform 31">
              <a:extLst>
                <a:ext uri="{FF2B5EF4-FFF2-40B4-BE49-F238E27FC236}">
                  <a16:creationId xmlns:a16="http://schemas.microsoft.com/office/drawing/2014/main" id="{3C758F7B-948C-4E6A-85AE-CD4C7DD889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7207517" y="6336989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7" name="Freeform 32">
              <a:extLst>
                <a:ext uri="{FF2B5EF4-FFF2-40B4-BE49-F238E27FC236}">
                  <a16:creationId xmlns:a16="http://schemas.microsoft.com/office/drawing/2014/main" id="{1564F00E-D161-49B7-BCA8-5F6CFE411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094795" y="6039831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8" name="Freeform 33">
              <a:extLst>
                <a:ext uri="{FF2B5EF4-FFF2-40B4-BE49-F238E27FC236}">
                  <a16:creationId xmlns:a16="http://schemas.microsoft.com/office/drawing/2014/main" id="{71ED4930-414F-4F5E-85CB-9DEFF2E18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9015443" y="6088793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29" name="Freeform 34">
              <a:extLst>
                <a:ext uri="{FF2B5EF4-FFF2-40B4-BE49-F238E27FC236}">
                  <a16:creationId xmlns:a16="http://schemas.microsoft.com/office/drawing/2014/main" id="{B83D9932-9343-405C-9EAC-9B52EE3BC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8022051" y="607981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30" name="Freeform 35">
              <a:extLst>
                <a:ext uri="{FF2B5EF4-FFF2-40B4-BE49-F238E27FC236}">
                  <a16:creationId xmlns:a16="http://schemas.microsoft.com/office/drawing/2014/main" id="{0C957E36-6EDA-4289-B424-64F061220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8806684" y="6076799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31" name="Freeform 36">
              <a:extLst>
                <a:ext uri="{FF2B5EF4-FFF2-40B4-BE49-F238E27FC236}">
                  <a16:creationId xmlns:a16="http://schemas.microsoft.com/office/drawing/2014/main" id="{DAE67796-C057-4FED-80DD-43FBE49414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7345904" y="6043095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32" name="Freeform 37">
              <a:extLst>
                <a:ext uri="{FF2B5EF4-FFF2-40B4-BE49-F238E27FC236}">
                  <a16:creationId xmlns:a16="http://schemas.microsoft.com/office/drawing/2014/main" id="{30FB85B1-27B2-4B13-94E6-ADCAFAD9DB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337604" y="6030855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33" name="Freeform 38">
              <a:extLst>
                <a:ext uri="{FF2B5EF4-FFF2-40B4-BE49-F238E27FC236}">
                  <a16:creationId xmlns:a16="http://schemas.microsoft.com/office/drawing/2014/main" id="{6F1FA9FF-C58B-4418-B682-56AC4494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8517418" y="6070840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34" name="Freeform 39">
              <a:extLst>
                <a:ext uri="{FF2B5EF4-FFF2-40B4-BE49-F238E27FC236}">
                  <a16:creationId xmlns:a16="http://schemas.microsoft.com/office/drawing/2014/main" id="{A66B8C71-A0FD-4891-9782-E7CD8C299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8268404" y="6058600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35" name="Freeform 40">
              <a:extLst>
                <a:ext uri="{FF2B5EF4-FFF2-40B4-BE49-F238E27FC236}">
                  <a16:creationId xmlns:a16="http://schemas.microsoft.com/office/drawing/2014/main" id="{996B6B46-333A-4BC8-B553-66455D2C61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809931" y="605533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36" name="Freeform 41">
              <a:extLst>
                <a:ext uri="{FF2B5EF4-FFF2-40B4-BE49-F238E27FC236}">
                  <a16:creationId xmlns:a16="http://schemas.microsoft.com/office/drawing/2014/main" id="{3CB681B2-FE03-4099-B2FD-3A906332B2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7126136" y="6055335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37" name="Freeform 42">
              <a:extLst>
                <a:ext uri="{FF2B5EF4-FFF2-40B4-BE49-F238E27FC236}">
                  <a16:creationId xmlns:a16="http://schemas.microsoft.com/office/drawing/2014/main" id="{5950425B-BB18-417F-81A1-1D80FF049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7798736" y="6034119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38" name="Freeform 44">
              <a:extLst>
                <a:ext uri="{FF2B5EF4-FFF2-40B4-BE49-F238E27FC236}">
                  <a16:creationId xmlns:a16="http://schemas.microsoft.com/office/drawing/2014/main" id="{BFF6EB22-6A3A-4EF3-9E06-AD0D94FB2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9327374" y="60373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39" name="Freeform 45">
              <a:extLst>
                <a:ext uri="{FF2B5EF4-FFF2-40B4-BE49-F238E27FC236}">
                  <a16:creationId xmlns:a16="http://schemas.microsoft.com/office/drawing/2014/main" id="{A3B91E5C-3118-47A9-B52D-187E63802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7555926" y="6012902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0" name="Freeform 46">
              <a:extLst>
                <a:ext uri="{FF2B5EF4-FFF2-40B4-BE49-F238E27FC236}">
                  <a16:creationId xmlns:a16="http://schemas.microsoft.com/office/drawing/2014/main" id="{E6E8F741-B0B3-4947-B2E9-E2A746E630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10583957" y="6061049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1" name="Freeform 47">
              <a:extLst>
                <a:ext uri="{FF2B5EF4-FFF2-40B4-BE49-F238E27FC236}">
                  <a16:creationId xmlns:a16="http://schemas.microsoft.com/office/drawing/2014/main" id="{562AD7E4-AEFA-4EDE-B1E4-5F8D2E06F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9553346" y="6034118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2" name="Freeform 48">
              <a:extLst>
                <a:ext uri="{FF2B5EF4-FFF2-40B4-BE49-F238E27FC236}">
                  <a16:creationId xmlns:a16="http://schemas.microsoft.com/office/drawing/2014/main" id="{941051A6-9755-420D-8A42-E08AE942E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9804575" y="6052072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43" name="Freeform 49">
              <a:extLst>
                <a:ext uri="{FF2B5EF4-FFF2-40B4-BE49-F238E27FC236}">
                  <a16:creationId xmlns:a16="http://schemas.microsoft.com/office/drawing/2014/main" id="{50539F13-0E79-460F-B114-01D0C3634B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0800000">
              <a:off x="6903707" y="6016166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13339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FCD6AA-3081-8052-B110-69CFA93B1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Wspólne gotowanie </a:t>
            </a:r>
          </a:p>
        </p:txBody>
      </p:sp>
      <p:pic>
        <p:nvPicPr>
          <p:cNvPr id="6" name="Symbol zastępczy obrazu 5" descr="Obraz zawierający osoba, Ludzka twarz, ubrania, w pomieszczeniu&#10;&#10;Zawartość wygenerowana przez AI może być niepoprawna.">
            <a:extLst>
              <a:ext uri="{FF2B5EF4-FFF2-40B4-BE49-F238E27FC236}">
                <a16:creationId xmlns:a16="http://schemas.microsoft.com/office/drawing/2014/main" id="{94B5FB59-6704-2FB9-9191-5465B0324FE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/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27078C9-7B1A-0DE5-4F55-84951BDFF55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/>
              <a:t>Było bardzo zabawnie i śmiesznie .Uważamy że to świetne spędzenie czasu . Na początku spotkaliśmy się u Oskara i zaczęliśmy </a:t>
            </a:r>
            <a:r>
              <a:rPr lang="pl-PL" dirty="0" err="1"/>
              <a:t>rozdzielac</a:t>
            </a:r>
            <a:r>
              <a:rPr lang="pl-PL" dirty="0"/>
              <a:t> </a:t>
            </a:r>
            <a:r>
              <a:rPr lang="pl-PL" dirty="0" err="1"/>
              <a:t>oreo</a:t>
            </a:r>
            <a:r>
              <a:rPr lang="pl-PL" dirty="0"/>
              <a:t> a następnie </a:t>
            </a:r>
            <a:r>
              <a:rPr lang="pl-PL" dirty="0" err="1"/>
              <a:t>upielikliśmy</a:t>
            </a:r>
            <a:r>
              <a:rPr lang="pl-PL" dirty="0"/>
              <a:t> ciasteczka . W tym czasie kiedy </a:t>
            </a:r>
            <a:r>
              <a:rPr lang="pl-PL" dirty="0" err="1"/>
              <a:t>piękły</a:t>
            </a:r>
            <a:r>
              <a:rPr lang="pl-PL" dirty="0"/>
              <a:t> się ciasteczka pokruszyliśmy </a:t>
            </a:r>
            <a:r>
              <a:rPr lang="pl-PL" dirty="0" err="1"/>
              <a:t>oreo</a:t>
            </a:r>
            <a:r>
              <a:rPr lang="pl-PL" dirty="0"/>
              <a:t> .gdy upiekły się ciasteczka posmarowaliśmy je </a:t>
            </a:r>
            <a:r>
              <a:rPr lang="pl-PL" dirty="0" err="1"/>
              <a:t>nutellą</a:t>
            </a:r>
            <a:r>
              <a:rPr lang="pl-PL" dirty="0"/>
              <a:t>, posypaliśmy </a:t>
            </a:r>
            <a:r>
              <a:rPr lang="pl-PL" dirty="0" err="1"/>
              <a:t>oreo</a:t>
            </a:r>
            <a:r>
              <a:rPr lang="pl-PL" dirty="0"/>
              <a:t> i poukładaliśmy na nich żelki .</a:t>
            </a:r>
          </a:p>
        </p:txBody>
      </p:sp>
    </p:spTree>
    <p:extLst>
      <p:ext uri="{BB962C8B-B14F-4D97-AF65-F5344CB8AC3E}">
        <p14:creationId xmlns:p14="http://schemas.microsoft.com/office/powerpoint/2010/main" val="12489916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7C4874-8EA8-967D-29B2-966EAE10E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Dziękujemy za oglądanie 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0A3828A-44F7-19FB-8C97-5830645A2A0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/>
              <a:t>Mamy nadzieje że </a:t>
            </a:r>
            <a:r>
              <a:rPr lang="pl-PL" dirty="0" err="1"/>
              <a:t>niezasneliście</a:t>
            </a:r>
            <a:r>
              <a:rPr lang="pl-PL" dirty="0"/>
              <a:t> z nudów a ciasteczka będą wam smakować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84957C3-63E7-B6BB-BBF5-70792973D6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5" y="1134666"/>
            <a:ext cx="5921987" cy="37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5289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ohemianVTI">
  <a:themeElements>
    <a:clrScheme name="Boho">
      <a:dk1>
        <a:sysClr val="windowText" lastClr="000000"/>
      </a:dk1>
      <a:lt1>
        <a:sysClr val="window" lastClr="FFFFFF"/>
      </a:lt1>
      <a:dk2>
        <a:srgbClr val="323232"/>
      </a:dk2>
      <a:lt2>
        <a:srgbClr val="F4F1EF"/>
      </a:lt2>
      <a:accent1>
        <a:srgbClr val="8F4F58"/>
      </a:accent1>
      <a:accent2>
        <a:srgbClr val="D09182"/>
      </a:accent2>
      <a:accent3>
        <a:srgbClr val="C7A085"/>
      </a:accent3>
      <a:accent4>
        <a:srgbClr val="ADA085"/>
      </a:accent4>
      <a:accent5>
        <a:srgbClr val="5F787F"/>
      </a:accent5>
      <a:accent6>
        <a:srgbClr val="5A6768"/>
      </a:accent6>
      <a:hlink>
        <a:srgbClr val="A25872"/>
      </a:hlink>
      <a:folHlink>
        <a:srgbClr val="667A7E"/>
      </a:folHlink>
    </a:clrScheme>
    <a:fontScheme name="modern love avenir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hemianVTI" id="{B5E50611-F7C7-47BC-81A6-BE9493DF8677}" vid="{7A26D0DD-A1A5-444B-B0FB-E7DB9E2D047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117</Words>
  <Application>Microsoft Office PowerPoint</Application>
  <PresentationFormat>Panoramiczny</PresentationFormat>
  <Paragraphs>15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Avenir Next LT Pro</vt:lpstr>
      <vt:lpstr>Modern Love</vt:lpstr>
      <vt:lpstr>BohemianVTI</vt:lpstr>
      <vt:lpstr>Tajemnicze ciasteczka </vt:lpstr>
      <vt:lpstr>Przepis </vt:lpstr>
      <vt:lpstr>Przygotowanie </vt:lpstr>
      <vt:lpstr>Zdięcia </vt:lpstr>
      <vt:lpstr>Wspólne gotowanie </vt:lpstr>
      <vt:lpstr>Dziękujemy za oglądanie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</cp:revision>
  <dcterms:created xsi:type="dcterms:W3CDTF">2025-11-30T18:13:07Z</dcterms:created>
  <dcterms:modified xsi:type="dcterms:W3CDTF">2025-11-30T21:26:24Z</dcterms:modified>
</cp:coreProperties>
</file>