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20"/>
  </p:notesMasterIdLst>
  <p:handoutMasterIdLst>
    <p:handoutMasterId r:id="rId21"/>
  </p:handoutMasterIdLst>
  <p:sldIdLst>
    <p:sldId id="310" r:id="rId5"/>
    <p:sldId id="309" r:id="rId6"/>
    <p:sldId id="311" r:id="rId7"/>
    <p:sldId id="312" r:id="rId8"/>
    <p:sldId id="322" r:id="rId9"/>
    <p:sldId id="306" r:id="rId10"/>
    <p:sldId id="321" r:id="rId11"/>
    <p:sldId id="305" r:id="rId12"/>
    <p:sldId id="315" r:id="rId13"/>
    <p:sldId id="316" r:id="rId14"/>
    <p:sldId id="317" r:id="rId15"/>
    <p:sldId id="318" r:id="rId16"/>
    <p:sldId id="319" r:id="rId17"/>
    <p:sldId id="320" r:id="rId18"/>
    <p:sldId id="298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FAE8"/>
    <a:srgbClr val="4769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FB3575B-BB64-996D-E266-EC5AACAF5DB8}" v="847" dt="2025-11-30T18:22:19.797"/>
  </p1510:revLst>
</p1510:revInfo>
</file>

<file path=ppt/tableStyles.xml><?xml version="1.0" encoding="utf-8"?>
<a:tblStyleLst xmlns:a="http://schemas.openxmlformats.org/drawingml/2006/main" def="{9DCAF9ED-07DC-4A11-8D7F-57B35C25682E}"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108" autoAdjust="0"/>
    <p:restoredTop sz="95394" autoAdjust="0"/>
  </p:normalViewPr>
  <p:slideViewPr>
    <p:cSldViewPr snapToGrid="0">
      <p:cViewPr>
        <p:scale>
          <a:sx n="100" d="100"/>
          <a:sy n="100" d="100"/>
        </p:scale>
        <p:origin x="58" y="-893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 snapToGrid="0">
      <p:cViewPr varScale="1">
        <p:scale>
          <a:sx n="67" d="100"/>
          <a:sy n="67" d="100"/>
        </p:scale>
        <p:origin x="312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AA3114B-0CDD-4419-A4DE-E0C29A2AE1A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FC25048-78D1-4821-8E2B-7A77CCA12F8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252186-C111-43A8-A0F7-F77FFDE4DF82}" type="datetimeFigureOut">
              <a:rPr lang="en-US" smtClean="0"/>
              <a:t>11/30/2025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924695-047D-4CC8-8801-1AA37457E73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F00293-63F6-438D-A9A8-024975FD55F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56CFAD-C154-4C9C-AD01-665A5055065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78791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2BBB5B-F3DE-41D7-B279-483D20E8E363}" type="datetimeFigureOut">
              <a:rPr lang="en-US" smtClean="0"/>
              <a:t>11/30/2025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B62BC0-7DC4-4569-951D-2BB9475345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6415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accent4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02728A58-8DE2-4B1C-B6CA-F2AED56F450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-2"/>
            <a:ext cx="12192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9D7CAC-EE78-4BAE-94EA-EBE4BB1181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9909" y="2335192"/>
            <a:ext cx="9792182" cy="2187616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lIns="914400" tIns="91440" rIns="914400" anchor="ctr"/>
          <a:lstStyle>
            <a:lvl1pPr algn="ctr">
              <a:defRPr sz="5400" b="1" cap="all" spc="1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1483287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">
    <p:bg>
      <p:bgPr>
        <a:solidFill>
          <a:schemeClr val="accent5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50298920-F98C-4AFF-A39F-BB5644F96EB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772276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906EC1-D867-4113-B1E4-72ADCC4B15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24747" y="2365057"/>
            <a:ext cx="4377400" cy="2160644"/>
          </a:xfrm>
          <a:prstGeom prst="rect">
            <a:avLst/>
          </a:prstGeom>
          <a:gradFill>
            <a:gsLst>
              <a:gs pos="50000">
                <a:schemeClr val="accent1">
                  <a:lumMod val="5000"/>
                  <a:lumOff val="95000"/>
                  <a:alpha val="0"/>
                </a:schemeClr>
              </a:gs>
              <a:gs pos="50000">
                <a:schemeClr val="accent5">
                  <a:alpha val="10000"/>
                </a:schemeClr>
              </a:gs>
            </a:gsLst>
            <a:lin ang="0" scaled="0"/>
          </a:gradFill>
          <a:ln w="28575">
            <a:solidFill>
              <a:schemeClr val="bg1"/>
            </a:solidFill>
          </a:ln>
        </p:spPr>
        <p:txBody>
          <a:bodyPr anchor="ctr"/>
          <a:lstStyle>
            <a:lvl1pPr algn="ctr">
              <a:defRPr sz="2400" cap="all" spc="1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B3EFFF7-FFC6-16DF-B4AB-DD5A1A1DA9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27896" y="0"/>
            <a:ext cx="3344379" cy="6858000"/>
          </a:xfrm>
          <a:custGeom>
            <a:avLst/>
            <a:gdLst>
              <a:gd name="connsiteX0" fmla="*/ 0 w 3344379"/>
              <a:gd name="connsiteY0" fmla="*/ 0 h 6858000"/>
              <a:gd name="connsiteX1" fmla="*/ 3344379 w 3344379"/>
              <a:gd name="connsiteY1" fmla="*/ 0 h 6858000"/>
              <a:gd name="connsiteX2" fmla="*/ 3344379 w 3344379"/>
              <a:gd name="connsiteY2" fmla="*/ 6858000 h 6858000"/>
              <a:gd name="connsiteX3" fmla="*/ 0 w 334437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4379" h="6858000">
                <a:moveTo>
                  <a:pt x="0" y="0"/>
                </a:moveTo>
                <a:lnTo>
                  <a:pt x="3344379" y="0"/>
                </a:lnTo>
                <a:lnTo>
                  <a:pt x="334437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5">
              <a:alpha val="1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en-US" dirty="0"/>
              <a:t>Blank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E6E802E-B214-0AE3-69C8-CBCA885C703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35900" y="2071688"/>
            <a:ext cx="3773488" cy="2732087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None/>
              <a:defRPr sz="1800" spc="100" baseline="0"/>
            </a:lvl1pPr>
            <a:lvl2pPr marL="457200" indent="0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None/>
              <a:defRPr sz="1800" spc="100" baseline="0"/>
            </a:lvl2pPr>
            <a:lvl3pPr marL="914400" indent="0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None/>
              <a:defRPr sz="1800" spc="100" baseline="0"/>
            </a:lvl3pPr>
            <a:lvl4pPr marL="1371600" indent="0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None/>
              <a:defRPr sz="1800" spc="100" baseline="0"/>
            </a:lvl4pPr>
            <a:lvl5pPr marL="1828800" indent="0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None/>
              <a:defRPr sz="1800" spc="100" baseline="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E0398655-42A6-4DBC-9542-9A8D10B44A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5906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1FF7C44B-1689-4CA8-B0BC-0671EA1275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47360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2">
                    <a:lumMod val="50000"/>
                  </a:schemeClr>
                </a:solidFill>
                <a:effectLst/>
                <a:latin typeface="+mj-lt"/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D6105C8-7607-448C-9CD2-9CA33B49B4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91700" y="6356350"/>
            <a:ext cx="1562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EA87306C-81BA-4795-A5CA-9392456A8C1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238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2">
    <p:bg>
      <p:bgPr>
        <a:solidFill>
          <a:schemeClr val="accent4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02728A58-8DE2-4B1C-B6CA-F2AED56F450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-2"/>
            <a:ext cx="12192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9D7CAC-EE78-4BAE-94EA-EBE4BB1181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99909" y="2335192"/>
            <a:ext cx="9792182" cy="2187616"/>
          </a:xfrm>
          <a:prstGeom prst="rect">
            <a:avLst/>
          </a:prstGeom>
          <a:noFill/>
          <a:ln w="38100">
            <a:solidFill>
              <a:schemeClr val="accent5"/>
            </a:solidFill>
          </a:ln>
        </p:spPr>
        <p:txBody>
          <a:bodyPr lIns="914400" tIns="182880" rIns="914400" anchor="ctr"/>
          <a:lstStyle>
            <a:lvl1pPr algn="ctr">
              <a:defRPr sz="5400" b="1" cap="all" spc="100" baseline="0"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737129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bg>
      <p:bgPr>
        <a:solidFill>
          <a:schemeClr val="accent5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CC6C658-B6F5-98D2-4D95-EA3030D6F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0322" y="-7084"/>
            <a:ext cx="12212321" cy="68580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9AED10-F37C-48B3-A407-EDC6878C71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0065" y="2372810"/>
            <a:ext cx="4352081" cy="2129742"/>
          </a:xfrm>
          <a:prstGeom prst="rect">
            <a:avLst/>
          </a:prstGeom>
          <a:ln w="28575">
            <a:solidFill>
              <a:schemeClr val="accent4">
                <a:lumMod val="50000"/>
              </a:schemeClr>
            </a:solidFill>
          </a:ln>
        </p:spPr>
        <p:txBody>
          <a:bodyPr anchor="ctr"/>
          <a:lstStyle>
            <a:lvl1pPr algn="ctr">
              <a:defRPr sz="2400" cap="all" spc="100" baseline="0"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ED8B338-CD86-47FF-A4B9-9EE6A11AFBF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789480" y="0"/>
            <a:ext cx="539496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5" name="Date Placeholder 2">
            <a:extLst>
              <a:ext uri="{FF2B5EF4-FFF2-40B4-BE49-F238E27FC236}">
                <a16:creationId xmlns:a16="http://schemas.microsoft.com/office/drawing/2014/main" id="{19507D12-915D-42C7-9250-F3912C1CAE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14520C17-104B-4F9D-B1D8-2FA4676B3C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47360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19F9CF7-C4CD-4EEB-A49F-1820A981A2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91700" y="6356350"/>
            <a:ext cx="1562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EA87306C-81BA-4795-A5CA-9392456A8C1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1333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bl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C3FAF69-7EBE-817B-DCEA-4A1595820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-7515"/>
            <a:ext cx="4661648" cy="6871651"/>
          </a:xfrm>
          <a:prstGeom prst="rect">
            <a:avLst/>
          </a:prstGeom>
          <a:solidFill>
            <a:srgbClr val="4769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20FC4D-FDE2-42C3-B907-27B071B649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6608" y="804862"/>
            <a:ext cx="3401992" cy="5121375"/>
          </a:xfrm>
          <a:prstGeom prst="rect">
            <a:avLst/>
          </a:prstGeom>
          <a:ln w="28575">
            <a:noFill/>
          </a:ln>
        </p:spPr>
        <p:txBody>
          <a:bodyPr anchor="ctr"/>
          <a:lstStyle>
            <a:lvl1pPr algn="ctr">
              <a:defRPr sz="2400" cap="all" spc="1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4F9403-8AE5-DF79-EFCF-E99EABB8341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579338" y="804863"/>
            <a:ext cx="5716587" cy="5248276"/>
          </a:xfrm>
          <a:prstGeom prst="rect">
            <a:avLst/>
          </a:prstGeom>
        </p:spPr>
        <p:txBody>
          <a:bodyPr anchor="ctr"/>
          <a:lstStyle>
            <a:lvl1pPr marL="283464" indent="-283464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defRPr sz="1800"/>
            </a:lvl1pPr>
            <a:lvl2pPr marL="731520" indent="-283464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defRPr sz="1800"/>
            </a:lvl2pPr>
            <a:lvl3pPr marL="1097280" indent="-283464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defRPr sz="1800"/>
            </a:lvl3pPr>
            <a:lvl4pPr marL="1463040" indent="-283464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defRPr sz="1800"/>
            </a:lvl4pPr>
            <a:lvl5pPr marL="1828800" indent="-283464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D38E30C9-543F-4532-B571-2F2EF52E7A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9E2F8B6B-A63E-448F-86E5-CF3F12A297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5EC1D779-DE8A-45DF-9A79-70F63DD68B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EA87306C-81BA-4795-A5CA-9392456A8C1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6491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icture">
    <p:bg>
      <p:bgPr>
        <a:solidFill>
          <a:schemeClr val="accent5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AED10-F37C-48B3-A407-EDC6878C71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47727" y="2060294"/>
            <a:ext cx="4359795" cy="2141316"/>
          </a:xfrm>
          <a:prstGeom prst="rect">
            <a:avLst/>
          </a:prstGeom>
          <a:ln w="28575">
            <a:solidFill>
              <a:schemeClr val="accent4">
                <a:lumMod val="50000"/>
              </a:schemeClr>
            </a:solidFill>
          </a:ln>
        </p:spPr>
        <p:txBody>
          <a:bodyPr anchor="ctr"/>
          <a:lstStyle>
            <a:lvl1pPr algn="ctr">
              <a:defRPr sz="2400" cap="all" spc="100" baseline="0"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ED8B338-CD86-47FF-A4B9-9EE6A11AFBF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-9009"/>
            <a:ext cx="5521124" cy="687858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F20D097E-45D7-422E-A8D1-635C7DE9A99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70878" y="4550199"/>
            <a:ext cx="4359795" cy="1790164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800" b="1" cap="all" spc="100" baseline="0">
                <a:solidFill>
                  <a:schemeClr val="accent4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5" name="Date Placeholder 2">
            <a:extLst>
              <a:ext uri="{FF2B5EF4-FFF2-40B4-BE49-F238E27FC236}">
                <a16:creationId xmlns:a16="http://schemas.microsoft.com/office/drawing/2014/main" id="{19507D12-915D-42C7-9250-F3912C1CAE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14520C17-104B-4F9D-B1D8-2FA4676B3C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47360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19F9CF7-C4CD-4EEB-A49F-1820A981A2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91700" y="6356350"/>
            <a:ext cx="1562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EA87306C-81BA-4795-A5CA-9392456A8C1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912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u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A5AC9-F6E1-46F9-8810-475475E17B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34980" y="706056"/>
            <a:ext cx="6323957" cy="1088020"/>
          </a:xfrm>
          <a:prstGeom prst="rect">
            <a:avLst/>
          </a:prstGeom>
          <a:ln w="28575">
            <a:solidFill>
              <a:schemeClr val="accent2"/>
            </a:solidFill>
          </a:ln>
        </p:spPr>
        <p:txBody>
          <a:bodyPr anchor="ctr"/>
          <a:lstStyle>
            <a:lvl1pPr algn="ctr">
              <a:defRPr sz="2400" cap="all" spc="100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52C02D9-C262-43C0-BE24-402661B0594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4495801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BC3273F-AE8F-21E6-A06E-52686D65496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135563" y="2291786"/>
            <a:ext cx="3017837" cy="396722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None/>
              <a:defRPr sz="1800" spc="100" baseline="0"/>
            </a:lvl1pPr>
            <a:lvl2pPr marL="283464" indent="-283464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defRPr sz="1800" spc="100" baseline="0"/>
            </a:lvl2pPr>
            <a:lvl3pPr marL="685800" indent="-283464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defRPr sz="1800" spc="100" baseline="0"/>
            </a:lvl3pPr>
            <a:lvl4pPr marL="1143000" indent="-283464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defRPr sz="1800" spc="100" baseline="0"/>
            </a:lvl4pPr>
            <a:lvl5pPr marL="1600200" indent="-283464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defRPr sz="1800" spc="100" baseline="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A011C768-FB8E-F917-0CF9-C9B7DA4CAA62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8473281" y="2294680"/>
            <a:ext cx="3136127" cy="396722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None/>
              <a:defRPr sz="1800" spc="100" baseline="0"/>
            </a:lvl1pPr>
            <a:lvl2pPr marL="283464" indent="-283464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defRPr sz="1800" spc="100" baseline="0"/>
            </a:lvl2pPr>
            <a:lvl3pPr marL="685800" indent="-283464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defRPr sz="1800" spc="100" baseline="0"/>
            </a:lvl3pPr>
            <a:lvl4pPr marL="1143000" indent="-283464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defRPr sz="1800" spc="100" baseline="0"/>
            </a:lvl4pPr>
            <a:lvl5pPr marL="1600200" indent="-283464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defRPr sz="1800" spc="100" baseline="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61AB9D5A-1951-48B0-9CAE-84FC869BE5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31" name="Footer Placeholder 4">
            <a:extLst>
              <a:ext uri="{FF2B5EF4-FFF2-40B4-BE49-F238E27FC236}">
                <a16:creationId xmlns:a16="http://schemas.microsoft.com/office/drawing/2014/main" id="{3AEF9F4B-0EB4-4C9F-9159-80E393F3A1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32" name="Slide Number Placeholder 5">
            <a:extLst>
              <a:ext uri="{FF2B5EF4-FFF2-40B4-BE49-F238E27FC236}">
                <a16:creationId xmlns:a16="http://schemas.microsoft.com/office/drawing/2014/main" id="{6BC4F905-196D-4DFF-9947-C56088B56F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EA87306C-81BA-4795-A5CA-9392456A8C1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12096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Ov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FD970D0-182D-96E3-04B5-5D634F9C4F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2170545"/>
          </a:xfrm>
          <a:prstGeom prst="rect">
            <a:avLst/>
          </a:prstGeom>
          <a:solidFill>
            <a:schemeClr val="accent2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AEFB40-063A-41A7-9581-865BBE62C3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26143"/>
            <a:ext cx="10515600" cy="1229033"/>
          </a:xfrm>
          <a:prstGeom prst="rect">
            <a:avLst/>
          </a:prstGeom>
        </p:spPr>
        <p:txBody>
          <a:bodyPr anchor="b"/>
          <a:lstStyle>
            <a:lvl1pPr algn="ctr">
              <a:defRPr sz="2400" cap="all" spc="1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E453354-6167-7227-F443-F984688CC49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49775" y="2858625"/>
            <a:ext cx="3941763" cy="3338513"/>
          </a:xfrm>
          <a:prstGeom prst="rect">
            <a:avLst/>
          </a:prstGeom>
        </p:spPr>
        <p:txBody>
          <a:bodyPr/>
          <a:lstStyle>
            <a:lvl1pPr marL="347472" indent="-347472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defRPr sz="1800" spc="100" baseline="0"/>
            </a:lvl1pPr>
            <a:lvl2pPr marL="685800" indent="-347472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lphaLcPeriod"/>
              <a:defRPr sz="1600" spc="100" baseline="0"/>
            </a:lvl2pPr>
            <a:lvl3pPr marL="1143000" indent="-347472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arenR"/>
              <a:defRPr sz="1400" spc="100" baseline="0"/>
            </a:lvl3pPr>
            <a:lvl4pPr marL="1600200" indent="-347472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lphaLcParenR"/>
              <a:defRPr sz="1200" spc="100" baseline="0"/>
            </a:lvl4pPr>
            <a:lvl5pPr marL="2057400" indent="-347472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romanLcPeriod"/>
              <a:defRPr sz="1200" spc="100" baseline="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DDA14B5C-C6A4-65FB-34DD-E1C0FF465FF7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342681" y="2858625"/>
            <a:ext cx="6011119" cy="33385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Font typeface="+mj-lt"/>
              <a:buNone/>
              <a:defRPr sz="1800" spc="100" baseline="0"/>
            </a:lvl1pPr>
            <a:lvl2pPr marL="285750" indent="-285750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spc="100" baseline="0"/>
            </a:lvl2pPr>
            <a:lvl3pPr marL="685800" indent="-285750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spc="100" baseline="0"/>
            </a:lvl3pPr>
            <a:lvl4pPr marL="1143000" indent="-285750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spc="100" baseline="0"/>
            </a:lvl4pPr>
            <a:lvl5pPr marL="1600200" indent="-285750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spc="100" baseline="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0" name="Date Placeholder 3">
            <a:extLst>
              <a:ext uri="{FF2B5EF4-FFF2-40B4-BE49-F238E27FC236}">
                <a16:creationId xmlns:a16="http://schemas.microsoft.com/office/drawing/2014/main" id="{573EDDB2-8AC2-4A88-95EE-20082E77DE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41" name="Footer Placeholder 4">
            <a:extLst>
              <a:ext uri="{FF2B5EF4-FFF2-40B4-BE49-F238E27FC236}">
                <a16:creationId xmlns:a16="http://schemas.microsoft.com/office/drawing/2014/main" id="{325A34CF-B8DC-4A28-86BC-8D450E3D3C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42" name="Slide Number Placeholder 5">
            <a:extLst>
              <a:ext uri="{FF2B5EF4-FFF2-40B4-BE49-F238E27FC236}">
                <a16:creationId xmlns:a16="http://schemas.microsoft.com/office/drawing/2014/main" id="{3F009426-0603-4EF7-8DE1-0CA50818F7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EA87306C-81BA-4795-A5CA-9392456A8C1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6556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C1E109A-BBBE-498A-AC65-464AAF5710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766915"/>
            <a:ext cx="2782529" cy="2163098"/>
          </a:xfrm>
          <a:prstGeom prst="rect">
            <a:avLst/>
          </a:prstGeom>
          <a:ln w="28575">
            <a:solidFill>
              <a:schemeClr val="accent2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sz="2400" cap="all" spc="100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7408009F-7441-4960-8688-598E5537784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64796" y="960385"/>
            <a:ext cx="6341212" cy="1969628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None/>
              <a:defRPr sz="18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721A019-F5C2-4A15-A6AE-C03209D1D7D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3716594"/>
            <a:ext cx="12192000" cy="314140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CFE1DF53-32D0-456E-8221-7FCD23325D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DC108F1B-58C5-43B6-8251-B1392CA9A8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C530B1E0-03D4-4E5B-A2A7-903B17B306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EA87306C-81BA-4795-A5CA-9392456A8C1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1211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ncia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E5E8994-67B0-7A02-C300-3232691564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532671" y="0"/>
            <a:ext cx="7659329" cy="6858000"/>
          </a:xfrm>
          <a:prstGeom prst="rect">
            <a:avLst/>
          </a:prstGeom>
          <a:solidFill>
            <a:schemeClr val="accent2">
              <a:lumMod val="40000"/>
              <a:lumOff val="6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D96D4A-16D3-4C35-A383-2DF039D54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791" y="787869"/>
            <a:ext cx="2743200" cy="2142144"/>
          </a:xfrm>
          <a:prstGeom prst="rect">
            <a:avLst/>
          </a:prstGeom>
          <a:ln w="28575">
            <a:solidFill>
              <a:schemeClr val="accent2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sz="2400" cap="all" spc="100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EA6B5C4-24E3-C021-071B-DFF6C6CC497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33449" y="3429000"/>
            <a:ext cx="2920796" cy="292735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None/>
              <a:defRPr sz="1800" spc="100" baseline="0"/>
            </a:lvl1pPr>
            <a:lvl2pPr marL="457200" indent="0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None/>
              <a:defRPr sz="1600" spc="100" baseline="0"/>
            </a:lvl2pPr>
            <a:lvl3pPr marL="914400" indent="0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None/>
              <a:defRPr sz="1400" spc="100" baseline="0"/>
            </a:lvl3pPr>
            <a:lvl4pPr marL="1371600" indent="0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None/>
              <a:defRPr sz="1200" spc="100" baseline="0"/>
            </a:lvl4pPr>
            <a:lvl5pPr marL="1828800" indent="0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None/>
              <a:defRPr sz="1200" spc="100" baseline="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F255611-8280-41F3-A5FA-821E144AEAE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220928" y="787869"/>
            <a:ext cx="6292646" cy="54322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1600" cap="all" baseline="0">
                <a:solidFill>
                  <a:schemeClr val="accent5">
                    <a:lumMod val="50000"/>
                  </a:schemeClr>
                </a:solidFill>
              </a:defRPr>
            </a:lvl2pPr>
            <a:lvl3pPr marL="914400" indent="0">
              <a:buNone/>
              <a:defRPr sz="1400" cap="all" baseline="0">
                <a:solidFill>
                  <a:schemeClr val="accent5">
                    <a:lumMod val="50000"/>
                  </a:schemeClr>
                </a:solidFill>
              </a:defRPr>
            </a:lvl3pPr>
            <a:lvl4pPr marL="1371600" indent="0">
              <a:buNone/>
              <a:defRPr sz="1200" cap="all" baseline="0">
                <a:solidFill>
                  <a:schemeClr val="accent5">
                    <a:lumMod val="50000"/>
                  </a:schemeClr>
                </a:solidFill>
              </a:defRPr>
            </a:lvl4pPr>
            <a:lvl5pPr marL="1828800" indent="0">
              <a:buNone/>
              <a:defRPr sz="1200" cap="all" baseline="0">
                <a:solidFill>
                  <a:schemeClr val="accent5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453DB9-3C4B-4136-96D2-08A7D5AD41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464841-801A-499A-BFD2-9731D2D89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78F9D-CD73-4D53-A871-D6C0B643A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EA87306C-81BA-4795-A5CA-9392456A8C1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8806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Competi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1225E-57F6-4605-A684-F9B30F1F66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10559" y="1"/>
            <a:ext cx="4952999" cy="2182482"/>
          </a:xfrm>
          <a:prstGeom prst="rect">
            <a:avLst/>
          </a:prstGeom>
          <a:solidFill>
            <a:schemeClr val="accent2">
              <a:alpha val="92000"/>
            </a:schemeClr>
          </a:solidFill>
        </p:spPr>
        <p:txBody>
          <a:bodyPr lIns="731520" rIns="731520" anchor="ctr"/>
          <a:lstStyle>
            <a:lvl1pPr algn="ctr">
              <a:defRPr sz="2400" cap="all" spc="1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C93927AF-DF09-4CE5-8767-B2ECF0215BF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942932" y="0"/>
            <a:ext cx="7249067" cy="218248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E8D114B-8AAB-41D6-AFCF-750066A6529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19728" y="2924355"/>
            <a:ext cx="3769525" cy="3300645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None/>
              <a:defRPr sz="18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E5C19A-AE6A-FEDE-6B3C-9B1701F4C50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933262" y="2932801"/>
            <a:ext cx="6411912" cy="3300851"/>
          </a:xfrm>
          <a:prstGeom prst="rect">
            <a:avLst/>
          </a:prstGeom>
        </p:spPr>
        <p:txBody>
          <a:bodyPr/>
          <a:lstStyle>
            <a:lvl1pPr marL="283464" indent="-283464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 sz="1800" spc="100" baseline="0"/>
            </a:lvl1pPr>
            <a:lvl2pPr marL="914400" indent="-283464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 sz="1800" spc="100" baseline="0"/>
            </a:lvl2pPr>
            <a:lvl3pPr marL="1371600" indent="-283464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 sz="1800" spc="100" baseline="0"/>
            </a:lvl3pPr>
            <a:lvl4pPr marL="1828800" indent="-283464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 sz="1800" spc="100" baseline="0"/>
            </a:lvl4pPr>
            <a:lvl5pPr marL="2286000" indent="-283464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 sz="1800" spc="100" baseline="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8751D887-2419-4911-A7CC-9B5A598D71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8B214E0-C574-4CE5-8FF0-E0F965A4A0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6C033920-FB08-49F3-8A75-14E68EF78D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EA87306C-81BA-4795-A5CA-9392456A8C1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9510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96722F2-1968-8B82-9382-187D808D9C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2170545"/>
          </a:xfrm>
          <a:prstGeom prst="rect">
            <a:avLst/>
          </a:prstGeom>
          <a:solidFill>
            <a:schemeClr val="accent2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8F6663C8-5425-48D7-9E9D-F2B794222F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41541"/>
            <a:ext cx="10515600" cy="1215894"/>
          </a:xfrm>
          <a:prstGeom prst="rect">
            <a:avLst/>
          </a:prstGeom>
        </p:spPr>
        <p:txBody>
          <a:bodyPr anchor="b"/>
          <a:lstStyle>
            <a:lvl1pPr algn="ctr">
              <a:defRPr sz="2400" cap="all" spc="10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E7176063-74EF-4FC1-A687-2F5900412F55}"/>
              </a:ext>
            </a:extLst>
          </p:cNvPr>
          <p:cNvSpPr>
            <a:spLocks noGrp="1"/>
          </p:cNvSpPr>
          <p:nvPr>
            <p:ph sz="quarter" idx="35" hasCustomPrompt="1"/>
          </p:nvPr>
        </p:nvSpPr>
        <p:spPr>
          <a:xfrm>
            <a:off x="859468" y="2674190"/>
            <a:ext cx="10494331" cy="36058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cap="all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058ECB-2935-45B1-80F1-ED38302C27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8FC42CC-A62B-40E8-907A-F15D7C216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3E0735-85DE-48C3-8FE9-0754F9ABD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A87306C-81BA-4795-A5CA-9392456A8C1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1160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2">
    <p:bg>
      <p:bgPr>
        <a:solidFill>
          <a:schemeClr val="accent5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906EC1-D867-4113-B1E4-72ADCC4B15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30061" y="1541398"/>
            <a:ext cx="4442603" cy="212482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anchor="ctr"/>
          <a:lstStyle>
            <a:lvl1pPr algn="ctr">
              <a:defRPr sz="2400" cap="all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38" name="Text Placeholder 10">
            <a:extLst>
              <a:ext uri="{FF2B5EF4-FFF2-40B4-BE49-F238E27FC236}">
                <a16:creationId xmlns:a16="http://schemas.microsoft.com/office/drawing/2014/main" id="{34C23C4D-3C16-4A17-BF8A-A9C4E2F013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130061" y="3984426"/>
            <a:ext cx="4442603" cy="2424999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None/>
              <a:defRPr sz="18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50298920-F98C-4AFF-A39F-BB5644F96EB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771736" y="0"/>
            <a:ext cx="5420263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photo</a:t>
            </a:r>
          </a:p>
        </p:txBody>
      </p:sp>
    </p:spTree>
    <p:extLst>
      <p:ext uri="{BB962C8B-B14F-4D97-AF65-F5344CB8AC3E}">
        <p14:creationId xmlns:p14="http://schemas.microsoft.com/office/powerpoint/2010/main" val="4257799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E02389-643A-44A3-9E32-4459CAEAC3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3E221A-6F27-4890-B073-7BA27B8FB5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r>
              <a:rPr lang="en-US" dirty="0"/>
              <a:t>Pitch deck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B06CAC-A122-486F-81C6-4299D83E94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EA87306C-81BA-4795-A5CA-9392456A8C1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0113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73" r:id="rId3"/>
    <p:sldLayoutId id="2147483669" r:id="rId4"/>
    <p:sldLayoutId id="2147483651" r:id="rId5"/>
    <p:sldLayoutId id="2147483671" r:id="rId6"/>
    <p:sldLayoutId id="2147483652" r:id="rId7"/>
    <p:sldLayoutId id="2147483653" r:id="rId8"/>
    <p:sldLayoutId id="2147483650" r:id="rId9"/>
    <p:sldLayoutId id="2147483664" r:id="rId10"/>
    <p:sldLayoutId id="2147483659" r:id="rId11"/>
    <p:sldLayoutId id="2147483662" r:id="rId12"/>
    <p:sldLayoutId id="2147483670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Close-up of a green field">
            <a:extLst>
              <a:ext uri="{FF2B5EF4-FFF2-40B4-BE49-F238E27FC236}">
                <a16:creationId xmlns:a16="http://schemas.microsoft.com/office/drawing/2014/main" id="{FE4A4B5C-D71A-0CFA-A601-EB93F13F5AA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alphaModFix amt="50000"/>
          </a:blip>
          <a:srcRect/>
          <a:stretch/>
        </p:blipFill>
        <p:spPr>
          <a:xfrm>
            <a:off x="0" y="-2"/>
            <a:ext cx="12192000" cy="6858000"/>
          </a:xfrm>
          <a:ln>
            <a:solidFill>
              <a:srgbClr val="4472C4"/>
            </a:solidFill>
          </a:ln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C0147929-8D39-DAA9-C3C5-4829D9C31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9909" y="2335192"/>
            <a:ext cx="9792182" cy="2187616"/>
          </a:xfrm>
        </p:spPr>
        <p:txBody>
          <a:bodyPr lIns="914400" tIns="91440" rIns="914400" bIns="45720" anchor="ctr"/>
          <a:lstStyle/>
          <a:p>
            <a:r>
              <a:rPr lang="en-US" dirty="0" err="1"/>
              <a:t>TAJEMniczy</a:t>
            </a:r>
            <a:r>
              <a:rPr lang="en-US" dirty="0"/>
              <a:t> </a:t>
            </a:r>
            <a:r>
              <a:rPr lang="en-US" dirty="0" err="1"/>
              <a:t>ogród</a:t>
            </a:r>
            <a:r>
              <a:rPr lang="en-US" dirty="0"/>
              <a:t> 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02684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D3AADE-5119-8CE2-0DD5-2BD7E34032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727043" y="1717902"/>
            <a:ext cx="3773488" cy="3602944"/>
          </a:xfrm>
        </p:spPr>
        <p:txBody>
          <a:bodyPr lIns="91440" tIns="45720" rIns="91440" bIns="45720" anchor="ctr"/>
          <a:lstStyle/>
          <a:p>
            <a:r>
              <a:rPr lang="en-US" dirty="0"/>
              <a:t>Autor :Frances Hodgson Burnett</a:t>
            </a:r>
          </a:p>
          <a:p>
            <a:r>
              <a:rPr lang="en-US" dirty="0" err="1"/>
              <a:t>Tytuł</a:t>
            </a:r>
            <a:r>
              <a:rPr lang="en-US" dirty="0"/>
              <a:t> :</a:t>
            </a:r>
            <a:r>
              <a:rPr lang="en-US" dirty="0" err="1"/>
              <a:t>Tajemniczy</a:t>
            </a:r>
            <a:r>
              <a:rPr lang="en-US" dirty="0"/>
              <a:t> </a:t>
            </a:r>
            <a:r>
              <a:rPr lang="en-US" dirty="0" err="1"/>
              <a:t>ogród</a:t>
            </a:r>
            <a:r>
              <a:rPr lang="en-US" dirty="0"/>
              <a:t>  </a:t>
            </a:r>
          </a:p>
          <a:p>
            <a:r>
              <a:rPr lang="en-US" dirty="0"/>
              <a:t>Rok </a:t>
            </a:r>
            <a:r>
              <a:rPr lang="en-US" dirty="0" err="1"/>
              <a:t>wydania</a:t>
            </a:r>
            <a:r>
              <a:rPr lang="en-US" dirty="0"/>
              <a:t> :</a:t>
            </a:r>
            <a:r>
              <a:rPr lang="en-US" dirty="0" err="1"/>
              <a:t>Sierpien</a:t>
            </a:r>
            <a:r>
              <a:rPr lang="en-US" dirty="0"/>
              <a:t> 1911r </a:t>
            </a:r>
          </a:p>
        </p:txBody>
      </p:sp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DA9558D5-EB6D-C2EA-C5E2-7907694485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A87306C-81BA-4795-A5CA-9392456A8C1E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7" name="Picture Placeholder 6" descr="Tajemniczy ogród">
            <a:extLst>
              <a:ext uri="{FF2B5EF4-FFF2-40B4-BE49-F238E27FC236}">
                <a16:creationId xmlns:a16="http://schemas.microsoft.com/office/drawing/2014/main" id="{81BB8865-D4F3-41B4-2F4D-E8B4F06E5DF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14286" b="14286"/>
          <a:stretch/>
        </p:blipFill>
        <p:spPr>
          <a:xfrm>
            <a:off x="1384589" y="512619"/>
            <a:ext cx="3947679" cy="5486399"/>
          </a:xfrm>
          <a:prstGeom prst="rect">
            <a:avLst/>
          </a:prstGeom>
          <a:solidFill>
            <a:srgbClr val="6B8043">
              <a:lumMod val="60000"/>
              <a:lumOff val="40000"/>
            </a:srgbClr>
          </a:solidFill>
        </p:spPr>
      </p:pic>
    </p:spTree>
    <p:extLst>
      <p:ext uri="{BB962C8B-B14F-4D97-AF65-F5344CB8AC3E}">
        <p14:creationId xmlns:p14="http://schemas.microsoft.com/office/powerpoint/2010/main" val="35902927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A field of wheat with tracks in it">
            <a:extLst>
              <a:ext uri="{FF2B5EF4-FFF2-40B4-BE49-F238E27FC236}">
                <a16:creationId xmlns:a16="http://schemas.microsoft.com/office/drawing/2014/main" id="{5BA975B6-ACDF-974C-4B0A-792DE5F09CB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alphaModFix amt="50000"/>
          </a:blip>
          <a:srcRect/>
          <a:stretch/>
        </p:blipFill>
        <p:spPr>
          <a:xfrm>
            <a:off x="0" y="-2"/>
            <a:ext cx="12192000" cy="6858000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5BF4AF3-2D87-5D1D-245D-49E6F0B09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9909" y="2335192"/>
            <a:ext cx="9792182" cy="2187616"/>
          </a:xfrm>
        </p:spPr>
        <p:txBody>
          <a:bodyPr lIns="914400" tIns="182880" rIns="914400" bIns="45720" anchor="ctr"/>
          <a:lstStyle/>
          <a:p>
            <a:r>
              <a:rPr lang="en-US" dirty="0" err="1"/>
              <a:t>Pączki</a:t>
            </a:r>
            <a:r>
              <a:rPr lang="en-US" dirty="0"/>
              <a:t> </a:t>
            </a:r>
            <a:r>
              <a:rPr lang="en-US" dirty="0" err="1"/>
              <a:t>Róż</a:t>
            </a:r>
          </a:p>
        </p:txBody>
      </p:sp>
    </p:spTree>
    <p:extLst>
      <p:ext uri="{BB962C8B-B14F-4D97-AF65-F5344CB8AC3E}">
        <p14:creationId xmlns:p14="http://schemas.microsoft.com/office/powerpoint/2010/main" val="1710073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4AEBF-73B2-2188-6E43-D85E829780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775" y="-4479"/>
            <a:ext cx="5013634" cy="6165742"/>
          </a:xfrm>
        </p:spPr>
        <p:txBody>
          <a:bodyPr lIns="91440" tIns="45720" rIns="91440" bIns="45720" anchor="ctr"/>
          <a:lstStyle/>
          <a:p>
            <a:r>
              <a:rPr lang="en-US" dirty="0" err="1"/>
              <a:t>Inspiracja</a:t>
            </a:r>
            <a:r>
              <a:rPr lang="en-US" dirty="0"/>
              <a:t>:</a:t>
            </a:r>
            <a:br>
              <a:rPr lang="en-US" dirty="0"/>
            </a:br>
            <a:r>
              <a:rPr lang="en-US" dirty="0"/>
              <a:t>"</a:t>
            </a:r>
            <a:r>
              <a:rPr lang="en-US" sz="2000" dirty="0" err="1"/>
              <a:t>Było</a:t>
            </a:r>
            <a:r>
              <a:rPr lang="en-US" sz="2000" dirty="0"/>
              <a:t> to </a:t>
            </a:r>
            <a:r>
              <a:rPr lang="en-US" sz="2000" dirty="0" err="1"/>
              <a:t>tajemnicze</a:t>
            </a:r>
            <a:r>
              <a:rPr lang="en-US" sz="2000" dirty="0"/>
              <a:t> I </a:t>
            </a:r>
            <a:r>
              <a:rPr lang="en-US" sz="2000" dirty="0" err="1"/>
              <a:t>najrozkoszeniejsze</a:t>
            </a:r>
            <a:r>
              <a:rPr lang="en-US" sz="2000" dirty="0"/>
              <a:t> </a:t>
            </a:r>
            <a:r>
              <a:rPr lang="en-US" sz="2000" dirty="0" err="1"/>
              <a:t>miejsce</a:t>
            </a:r>
            <a:r>
              <a:rPr lang="en-US" sz="2000" dirty="0"/>
              <a:t>, </a:t>
            </a:r>
            <a:r>
              <a:rPr lang="en-US" sz="2000" dirty="0" err="1"/>
              <a:t>jakie</a:t>
            </a:r>
            <a:r>
              <a:rPr lang="en-US" sz="2000" dirty="0"/>
              <a:t> </a:t>
            </a:r>
            <a:r>
              <a:rPr lang="en-US" sz="2000" dirty="0" err="1"/>
              <a:t>sobie</a:t>
            </a:r>
            <a:r>
              <a:rPr lang="en-US" sz="2000" dirty="0"/>
              <a:t> </a:t>
            </a:r>
            <a:r>
              <a:rPr lang="en-US" sz="2000" dirty="0" err="1"/>
              <a:t>można</a:t>
            </a:r>
            <a:r>
              <a:rPr lang="en-US" sz="2000" dirty="0"/>
              <a:t> </a:t>
            </a:r>
            <a:r>
              <a:rPr lang="en-US" sz="2000" dirty="0" err="1"/>
              <a:t>wyobraźić</a:t>
            </a:r>
            <a:r>
              <a:rPr lang="en-US" sz="2000" dirty="0"/>
              <a:t>. </a:t>
            </a:r>
            <a:r>
              <a:rPr lang="en-US" sz="2000" dirty="0" err="1"/>
              <a:t>Wysoki</a:t>
            </a:r>
            <a:r>
              <a:rPr lang="en-US" sz="2000" dirty="0"/>
              <a:t> </a:t>
            </a:r>
            <a:r>
              <a:rPr lang="en-US" sz="2000" dirty="0" err="1"/>
              <a:t>mur</a:t>
            </a:r>
            <a:r>
              <a:rPr lang="en-US" sz="2000" dirty="0"/>
              <a:t>, </a:t>
            </a:r>
            <a:r>
              <a:rPr lang="en-US" sz="2000" dirty="0" err="1"/>
              <a:t>okalający</a:t>
            </a:r>
            <a:r>
              <a:rPr lang="en-US" sz="2000" dirty="0"/>
              <a:t> </a:t>
            </a:r>
            <a:r>
              <a:rPr lang="en-US" sz="2000" dirty="0" err="1"/>
              <a:t>ogród</a:t>
            </a:r>
            <a:r>
              <a:rPr lang="en-US" sz="2000" dirty="0"/>
              <a:t> od </a:t>
            </a:r>
            <a:r>
              <a:rPr lang="en-US" sz="2000" dirty="0" err="1"/>
              <a:t>wewnątrz</a:t>
            </a:r>
            <a:r>
              <a:rPr lang="en-US" sz="2000" dirty="0"/>
              <a:t>, </a:t>
            </a:r>
            <a:r>
              <a:rPr lang="en-US" sz="2000" dirty="0" err="1"/>
              <a:t>okryty</a:t>
            </a:r>
            <a:r>
              <a:rPr lang="en-US" sz="2000" dirty="0"/>
              <a:t> </a:t>
            </a:r>
            <a:r>
              <a:rPr lang="en-US" sz="2000" dirty="0" err="1"/>
              <a:t>był</a:t>
            </a:r>
            <a:r>
              <a:rPr lang="en-US" sz="2000" dirty="0"/>
              <a:t> </a:t>
            </a:r>
            <a:r>
              <a:rPr lang="en-US" sz="2000" dirty="0" err="1"/>
              <a:t>bezlistnymi</a:t>
            </a:r>
            <a:r>
              <a:rPr lang="en-US" sz="2000" dirty="0"/>
              <a:t> </a:t>
            </a:r>
            <a:r>
              <a:rPr lang="en-US" sz="2000" dirty="0" err="1"/>
              <a:t>gałęziami</a:t>
            </a:r>
            <a:r>
              <a:rPr lang="en-US" sz="2000" dirty="0"/>
              <a:t> </a:t>
            </a:r>
            <a:r>
              <a:rPr lang="en-US" sz="2000" dirty="0" err="1"/>
              <a:t>pnących</a:t>
            </a:r>
            <a:r>
              <a:rPr lang="en-US" sz="2000" dirty="0"/>
              <a:t> </a:t>
            </a:r>
            <a:r>
              <a:rPr lang="en-US" sz="2000" dirty="0" err="1"/>
              <a:t>róż</a:t>
            </a:r>
            <a:r>
              <a:rPr lang="en-US" sz="2000" dirty="0"/>
              <a:t>, </a:t>
            </a:r>
            <a:r>
              <a:rPr lang="en-US" sz="2000" dirty="0" err="1"/>
              <a:t>tak</a:t>
            </a:r>
            <a:r>
              <a:rPr lang="en-US" sz="2000" dirty="0"/>
              <a:t> </a:t>
            </a:r>
            <a:r>
              <a:rPr lang="en-US" sz="2000" dirty="0" err="1"/>
              <a:t>gęstymi</a:t>
            </a:r>
            <a:r>
              <a:rPr lang="en-US" sz="2000" dirty="0"/>
              <a:t>, </a:t>
            </a:r>
            <a:r>
              <a:rPr lang="en-US" sz="2000" dirty="0" err="1"/>
              <a:t>że</a:t>
            </a:r>
            <a:r>
              <a:rPr lang="en-US" sz="2000" dirty="0"/>
              <a:t> </a:t>
            </a:r>
            <a:r>
              <a:rPr lang="en-US" sz="2000" dirty="0" err="1"/>
              <a:t>wprost</a:t>
            </a:r>
            <a:r>
              <a:rPr lang="en-US" sz="2000" dirty="0"/>
              <a:t> </a:t>
            </a:r>
            <a:r>
              <a:rPr lang="en-US" sz="2000" dirty="0" err="1"/>
              <a:t>nie</a:t>
            </a:r>
            <a:r>
              <a:rPr lang="en-US" sz="2000" dirty="0"/>
              <a:t> do </a:t>
            </a:r>
            <a:r>
              <a:rPr lang="en-US" sz="2000" dirty="0" err="1"/>
              <a:t>rozplątania</a:t>
            </a:r>
            <a:r>
              <a:rPr lang="en-US" sz="2000" dirty="0"/>
              <a:t>. </a:t>
            </a:r>
            <a:r>
              <a:rPr lang="en-US" dirty="0"/>
              <a:t>"</a:t>
            </a:r>
            <a:br>
              <a:rPr lang="en-US" dirty="0"/>
            </a:br>
            <a:br>
              <a:rPr lang="en-US" dirty="0"/>
            </a:br>
            <a:r>
              <a:rPr lang="en-US" dirty="0" err="1"/>
              <a:t>rozdział</a:t>
            </a:r>
            <a:r>
              <a:rPr lang="en-US" dirty="0"/>
              <a:t> ix </a:t>
            </a:r>
            <a:br>
              <a:rPr lang="en-US" dirty="0"/>
            </a:br>
            <a:r>
              <a:rPr lang="en-US" dirty="0" err="1"/>
              <a:t>najdziwniejszy</a:t>
            </a:r>
            <a:r>
              <a:rPr lang="en-US" dirty="0"/>
              <a:t> </a:t>
            </a:r>
            <a:r>
              <a:rPr lang="en-US" dirty="0" err="1"/>
              <a:t>dom</a:t>
            </a:r>
            <a:br>
              <a:rPr lang="en-US" dirty="0"/>
            </a:b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1885A6-2008-15E5-517B-3CBBFE99B1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91700" y="6356350"/>
            <a:ext cx="1562100" cy="365125"/>
          </a:xfrm>
        </p:spPr>
        <p:txBody>
          <a:bodyPr/>
          <a:lstStyle/>
          <a:p>
            <a:fld id="{EA87306C-81BA-4795-A5CA-9392456A8C1E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679427-19F7-EC16-4C63-5B3F00CC4E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5220" y="3175"/>
            <a:ext cx="6573865" cy="6851650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7F2907E-B14C-3F4A-E5D5-B5C3FE165A7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</p:spTree>
    <p:extLst>
      <p:ext uri="{BB962C8B-B14F-4D97-AF65-F5344CB8AC3E}">
        <p14:creationId xmlns:p14="http://schemas.microsoft.com/office/powerpoint/2010/main" val="7882262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3165A9-1349-E9DF-4747-BB2E00B0B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756" y="502447"/>
            <a:ext cx="4615317" cy="3570614"/>
          </a:xfrm>
        </p:spPr>
        <p:txBody>
          <a:bodyPr lIns="91440" tIns="45720" rIns="91440" bIns="45720" anchor="ctr"/>
          <a:lstStyle/>
          <a:p>
            <a:r>
              <a:rPr lang="en-US" dirty="0" err="1"/>
              <a:t>Pączki</a:t>
            </a:r>
            <a:r>
              <a:rPr lang="en-US" dirty="0"/>
              <a:t> </a:t>
            </a:r>
            <a:r>
              <a:rPr lang="en-US" dirty="0" err="1"/>
              <a:t>róż</a:t>
            </a:r>
            <a:r>
              <a:rPr lang="en-US" dirty="0"/>
              <a:t>- co Prawda </a:t>
            </a:r>
            <a:r>
              <a:rPr lang="en-US" dirty="0" err="1"/>
              <a:t>nie</a:t>
            </a:r>
            <a:r>
              <a:rPr lang="en-US" dirty="0"/>
              <a:t> </a:t>
            </a:r>
            <a:r>
              <a:rPr lang="en-US" dirty="0" err="1"/>
              <a:t>zasadziłyśmy</a:t>
            </a:r>
            <a:r>
              <a:rPr lang="en-US" dirty="0"/>
              <a:t> </a:t>
            </a:r>
            <a:r>
              <a:rPr lang="en-US" dirty="0" err="1"/>
              <a:t>róż</a:t>
            </a:r>
            <a:r>
              <a:rPr lang="en-US" dirty="0"/>
              <a:t> ale </a:t>
            </a:r>
            <a:r>
              <a:rPr lang="en-US" dirty="0" err="1"/>
              <a:t>zrobiłyśmy</a:t>
            </a:r>
            <a:r>
              <a:rPr lang="en-US" dirty="0"/>
              <a:t> </a:t>
            </a:r>
            <a:r>
              <a:rPr lang="en-US" dirty="0" err="1"/>
              <a:t>pyszne</a:t>
            </a:r>
            <a:r>
              <a:rPr lang="en-US" dirty="0"/>
              <a:t> </a:t>
            </a:r>
            <a:r>
              <a:rPr lang="en-US" dirty="0" err="1"/>
              <a:t>pączki</a:t>
            </a:r>
            <a:r>
              <a:rPr lang="en-US" dirty="0"/>
              <a:t> </a:t>
            </a:r>
            <a:r>
              <a:rPr lang="en-US" dirty="0" err="1"/>
              <a:t>serowe</a:t>
            </a:r>
            <a:r>
              <a:rPr lang="en-US" dirty="0"/>
              <a:t> z </a:t>
            </a:r>
            <a:r>
              <a:rPr lang="en-US" dirty="0" err="1"/>
              <a:t>nadzieniem</a:t>
            </a:r>
            <a:r>
              <a:rPr lang="en-US" dirty="0"/>
              <a:t> </a:t>
            </a:r>
            <a:r>
              <a:rPr lang="en-US" dirty="0" err="1"/>
              <a:t>różanym</a:t>
            </a:r>
            <a:endParaRPr lang="en-US" dirty="0"/>
          </a:p>
        </p:txBody>
      </p:sp>
      <p:pic>
        <p:nvPicPr>
          <p:cNvPr id="5" name="Picture Placeholder 4" descr="A bouquet of red roses&#10;&#10;AI-generated content may be incorrect.">
            <a:extLst>
              <a:ext uri="{FF2B5EF4-FFF2-40B4-BE49-F238E27FC236}">
                <a16:creationId xmlns:a16="http://schemas.microsoft.com/office/drawing/2014/main" id="{0F81D936-8F1F-A843-9B8D-A0A9AD3C1C05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/>
          <a:srcRect l="13481" r="13481"/>
          <a:stretch/>
        </p:blipFill>
        <p:spPr>
          <a:xfrm>
            <a:off x="6789480" y="502920"/>
            <a:ext cx="5394960" cy="585216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69A905-F698-19C7-3F9F-429399480C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A87306C-81BA-4795-A5CA-9392456A8C1E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1605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25">
            <a:extLst>
              <a:ext uri="{FF2B5EF4-FFF2-40B4-BE49-F238E27FC236}">
                <a16:creationId xmlns:a16="http://schemas.microsoft.com/office/drawing/2014/main" id="{CDA2767E-38F3-49F7-BE02-EA3E6C7C8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608" y="804862"/>
            <a:ext cx="3401992" cy="5121375"/>
          </a:xfrm>
          <a:ln>
            <a:noFill/>
          </a:ln>
        </p:spPr>
        <p:txBody>
          <a:bodyPr lIns="91440" tIns="45720" rIns="91440" bIns="45720" anchor="ctr"/>
          <a:lstStyle/>
          <a:p>
            <a:r>
              <a:rPr lang="en-US" dirty="0" err="1"/>
              <a:t>pRZEPIS</a:t>
            </a:r>
          </a:p>
        </p:txBody>
      </p:sp>
      <p:sp>
        <p:nvSpPr>
          <p:cNvPr id="50" name="Text Placeholder 17">
            <a:extLst>
              <a:ext uri="{FF2B5EF4-FFF2-40B4-BE49-F238E27FC236}">
                <a16:creationId xmlns:a16="http://schemas.microsoft.com/office/drawing/2014/main" id="{62192F0C-65C9-4E6D-9314-81FB7E4DB46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579338" y="804863"/>
            <a:ext cx="5716587" cy="5248276"/>
          </a:xfrm>
        </p:spPr>
        <p:txBody>
          <a:bodyPr lIns="91440" tIns="45720" rIns="91440" bIns="45720" anchor="ctr"/>
          <a:lstStyle/>
          <a:p>
            <a:pPr marL="0" indent="0">
              <a:buNone/>
            </a:pPr>
            <a:r>
              <a:rPr lang="en-US" dirty="0"/>
              <a:t>                      </a:t>
            </a:r>
            <a:r>
              <a:rPr lang="en-US" sz="2800" dirty="0" err="1"/>
              <a:t>Składniki</a:t>
            </a:r>
            <a:r>
              <a:rPr lang="en-US" sz="2800" dirty="0"/>
              <a:t> </a:t>
            </a:r>
          </a:p>
          <a:p>
            <a:pPr marL="0" indent="0">
              <a:buNone/>
            </a:pPr>
            <a:r>
              <a:rPr lang="en-US" sz="1200" dirty="0"/>
              <a:t>-</a:t>
            </a:r>
            <a:r>
              <a:rPr lang="en-US" sz="2400" err="1">
                <a:latin typeface="Modern No. 20"/>
              </a:rPr>
              <a:t>Pełna</a:t>
            </a:r>
            <a:r>
              <a:rPr lang="en-US" sz="2400" dirty="0">
                <a:latin typeface="Modern No. 20"/>
              </a:rPr>
              <a:t> </a:t>
            </a:r>
            <a:r>
              <a:rPr lang="en-US" sz="2400" err="1">
                <a:latin typeface="Modern No. 20"/>
              </a:rPr>
              <a:t>szklanka</a:t>
            </a:r>
            <a:r>
              <a:rPr lang="en-US" sz="2400" dirty="0">
                <a:latin typeface="Modern No. 20"/>
              </a:rPr>
              <a:t> </a:t>
            </a:r>
            <a:r>
              <a:rPr lang="en-US" sz="2400" err="1">
                <a:latin typeface="Modern No. 20"/>
              </a:rPr>
              <a:t>mielonego</a:t>
            </a:r>
            <a:r>
              <a:rPr lang="en-US" sz="2400" dirty="0">
                <a:latin typeface="Modern No. 20"/>
              </a:rPr>
              <a:t> </a:t>
            </a:r>
            <a:r>
              <a:rPr lang="en-US" sz="2400" err="1">
                <a:latin typeface="Modern No. 20"/>
              </a:rPr>
              <a:t>twarogu</a:t>
            </a:r>
            <a:r>
              <a:rPr lang="en-US" sz="2400" dirty="0">
                <a:latin typeface="Modern No. 20"/>
              </a:rPr>
              <a:t> </a:t>
            </a:r>
          </a:p>
          <a:p>
            <a:pPr marL="0" indent="0">
              <a:buNone/>
            </a:pPr>
            <a:r>
              <a:rPr lang="en-US" sz="2400" dirty="0">
                <a:latin typeface="Modern No. 20"/>
              </a:rPr>
              <a:t>-3 </a:t>
            </a:r>
            <a:r>
              <a:rPr lang="en-US" sz="2400" err="1">
                <a:latin typeface="Modern No. 20"/>
              </a:rPr>
              <a:t>średnie</a:t>
            </a:r>
            <a:r>
              <a:rPr lang="en-US" sz="2400" dirty="0">
                <a:latin typeface="Modern No. 20"/>
              </a:rPr>
              <a:t> </a:t>
            </a:r>
            <a:r>
              <a:rPr lang="en-US" sz="2400" err="1">
                <a:latin typeface="Modern No. 20"/>
              </a:rPr>
              <a:t>jajka</a:t>
            </a:r>
            <a:r>
              <a:rPr lang="en-US" sz="2400" dirty="0">
                <a:latin typeface="Modern No. 20"/>
              </a:rPr>
              <a:t> </a:t>
            </a:r>
          </a:p>
          <a:p>
            <a:pPr marL="0" indent="0">
              <a:buNone/>
            </a:pPr>
            <a:r>
              <a:rPr lang="en-US" sz="2400" dirty="0">
                <a:latin typeface="Modern No. 20"/>
              </a:rPr>
              <a:t>-2 </a:t>
            </a:r>
            <a:r>
              <a:rPr lang="en-US" sz="2400" err="1">
                <a:latin typeface="Modern No. 20"/>
              </a:rPr>
              <a:t>pełne</a:t>
            </a:r>
            <a:r>
              <a:rPr lang="en-US" sz="2400" dirty="0">
                <a:latin typeface="Modern No. 20"/>
              </a:rPr>
              <a:t> </a:t>
            </a:r>
            <a:r>
              <a:rPr lang="en-US" sz="2400" err="1">
                <a:latin typeface="Modern No. 20"/>
              </a:rPr>
              <a:t>szklanki</a:t>
            </a:r>
            <a:r>
              <a:rPr lang="en-US" sz="2400" dirty="0">
                <a:latin typeface="Modern No. 20"/>
              </a:rPr>
              <a:t> </a:t>
            </a:r>
            <a:r>
              <a:rPr lang="en-US" sz="2400" err="1">
                <a:latin typeface="Modern No. 20"/>
              </a:rPr>
              <a:t>mąki</a:t>
            </a:r>
            <a:r>
              <a:rPr lang="en-US" sz="2400" dirty="0">
                <a:latin typeface="Modern No. 20"/>
              </a:rPr>
              <a:t> </a:t>
            </a:r>
            <a:r>
              <a:rPr lang="en-US" sz="2400" err="1">
                <a:latin typeface="Modern No. 20"/>
              </a:rPr>
              <a:t>pszennej</a:t>
            </a:r>
            <a:r>
              <a:rPr lang="en-US" sz="2400" dirty="0">
                <a:latin typeface="Modern No. 20"/>
              </a:rPr>
              <a:t> </a:t>
            </a:r>
          </a:p>
          <a:p>
            <a:pPr marL="0" indent="0">
              <a:buNone/>
            </a:pPr>
            <a:r>
              <a:rPr lang="en-US" sz="2400" dirty="0">
                <a:latin typeface="Modern No. 20"/>
              </a:rPr>
              <a:t>-2 </a:t>
            </a:r>
            <a:r>
              <a:rPr lang="en-US" sz="2400" err="1">
                <a:latin typeface="Modern No. 20"/>
              </a:rPr>
              <a:t>łyżki</a:t>
            </a:r>
            <a:r>
              <a:rPr lang="en-US" sz="2400" dirty="0">
                <a:latin typeface="Modern No. 20"/>
              </a:rPr>
              <a:t> </a:t>
            </a:r>
            <a:r>
              <a:rPr lang="en-US" sz="2400" err="1">
                <a:latin typeface="Modern No. 20"/>
              </a:rPr>
              <a:t>cukru</a:t>
            </a:r>
            <a:r>
              <a:rPr lang="en-US" sz="2400" dirty="0">
                <a:latin typeface="Modern No. 20"/>
              </a:rPr>
              <a:t> </a:t>
            </a:r>
          </a:p>
          <a:p>
            <a:pPr marL="283210" indent="-283210"/>
            <a:r>
              <a:rPr lang="en-US" sz="2400" dirty="0">
                <a:latin typeface="Modern No. 20"/>
              </a:rPr>
              <a:t>-</a:t>
            </a:r>
            <a:r>
              <a:rPr lang="en-US" sz="2400" dirty="0" err="1">
                <a:latin typeface="Modern No. 20"/>
                <a:ea typeface="Roboto"/>
                <a:cs typeface="Roboto"/>
              </a:rPr>
              <a:t>łyżeczka</a:t>
            </a:r>
            <a:r>
              <a:rPr lang="en-US" sz="2400" dirty="0">
                <a:latin typeface="Modern No. 20"/>
                <a:ea typeface="Roboto"/>
                <a:cs typeface="Roboto"/>
              </a:rPr>
              <a:t> </a:t>
            </a:r>
            <a:r>
              <a:rPr lang="en-US" sz="2400" dirty="0" err="1">
                <a:latin typeface="Modern No. 20"/>
                <a:ea typeface="Roboto"/>
                <a:cs typeface="Roboto"/>
              </a:rPr>
              <a:t>proszku</a:t>
            </a:r>
            <a:r>
              <a:rPr lang="en-US" sz="2400" dirty="0">
                <a:latin typeface="Modern No. 20"/>
                <a:ea typeface="Roboto"/>
                <a:cs typeface="Roboto"/>
              </a:rPr>
              <a:t> do </a:t>
            </a:r>
            <a:r>
              <a:rPr lang="en-US" sz="2400" dirty="0" err="1">
                <a:latin typeface="Modern No. 20"/>
                <a:ea typeface="Roboto"/>
                <a:cs typeface="Roboto"/>
              </a:rPr>
              <a:t>pieczenia</a:t>
            </a:r>
            <a:endParaRPr lang="en-US" sz="2400" dirty="0" err="1">
              <a:latin typeface="Modern No. 20"/>
            </a:endParaRPr>
          </a:p>
          <a:p>
            <a:pPr marL="283210" indent="-283210"/>
            <a:r>
              <a:rPr lang="en-US" sz="2400" err="1">
                <a:latin typeface="Modern No. 20"/>
                <a:ea typeface="Roboto"/>
                <a:cs typeface="Roboto"/>
              </a:rPr>
              <a:t>pół</a:t>
            </a:r>
            <a:r>
              <a:rPr lang="en-US" sz="2400" dirty="0">
                <a:latin typeface="Modern No. 20"/>
                <a:ea typeface="Roboto"/>
                <a:cs typeface="Roboto"/>
              </a:rPr>
              <a:t> </a:t>
            </a:r>
            <a:r>
              <a:rPr lang="en-US" sz="2400" err="1">
                <a:latin typeface="Modern No. 20"/>
                <a:ea typeface="Roboto"/>
                <a:cs typeface="Roboto"/>
              </a:rPr>
              <a:t>łyżeczki</a:t>
            </a:r>
            <a:r>
              <a:rPr lang="en-US" sz="2400" dirty="0">
                <a:latin typeface="Modern No. 20"/>
                <a:ea typeface="Roboto"/>
                <a:cs typeface="Roboto"/>
              </a:rPr>
              <a:t> </a:t>
            </a:r>
            <a:r>
              <a:rPr lang="en-US" sz="2400" err="1">
                <a:latin typeface="Modern No. 20"/>
                <a:ea typeface="Roboto"/>
                <a:cs typeface="Roboto"/>
              </a:rPr>
              <a:t>sody</a:t>
            </a:r>
            <a:endParaRPr lang="en-US" sz="2400" dirty="0">
              <a:latin typeface="Modern No. 20"/>
            </a:endParaRPr>
          </a:p>
          <a:p>
            <a:pPr marL="283210" indent="-283210"/>
            <a:r>
              <a:rPr lang="en-US" sz="2400" dirty="0">
                <a:latin typeface="Modern No. 20"/>
                <a:ea typeface="Roboto"/>
                <a:cs typeface="Roboto"/>
              </a:rPr>
              <a:t>2 </a:t>
            </a:r>
            <a:r>
              <a:rPr lang="en-US" sz="2400" err="1">
                <a:latin typeface="Modern No. 20"/>
                <a:ea typeface="Roboto"/>
                <a:cs typeface="Roboto"/>
              </a:rPr>
              <a:t>krople</a:t>
            </a:r>
            <a:r>
              <a:rPr lang="en-US" sz="2400" dirty="0">
                <a:latin typeface="Modern No. 20"/>
                <a:ea typeface="Roboto"/>
                <a:cs typeface="Roboto"/>
              </a:rPr>
              <a:t> </a:t>
            </a:r>
            <a:r>
              <a:rPr lang="en-US" sz="2400" err="1">
                <a:latin typeface="Modern No. 20"/>
                <a:ea typeface="Roboto"/>
                <a:cs typeface="Roboto"/>
              </a:rPr>
              <a:t>aromatu</a:t>
            </a:r>
            <a:r>
              <a:rPr lang="en-US" sz="2400" dirty="0">
                <a:latin typeface="Modern No. 20"/>
                <a:ea typeface="Roboto"/>
                <a:cs typeface="Roboto"/>
              </a:rPr>
              <a:t> </a:t>
            </a:r>
            <a:r>
              <a:rPr lang="en-US" sz="2400" err="1">
                <a:latin typeface="Modern No. 20"/>
                <a:ea typeface="Roboto"/>
                <a:cs typeface="Roboto"/>
              </a:rPr>
              <a:t>waniliowego</a:t>
            </a:r>
            <a:endParaRPr lang="en-US" sz="2400">
              <a:latin typeface="Modern No. 20"/>
            </a:endParaRPr>
          </a:p>
          <a:p>
            <a:pPr marL="0" indent="0">
              <a:buNone/>
            </a:pPr>
            <a:endParaRPr lang="en-US" sz="12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0490171-2859-5322-0F76-C05597544F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A87306C-81BA-4795-A5CA-9392456A8C1E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46527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D6691-BD51-C9A9-4381-86CCE3D028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lstStyle/>
          <a:p>
            <a:r>
              <a:rPr lang="en-US" dirty="0" err="1"/>
              <a:t>Wykonanie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2FA1EA-7264-18F4-DBB2-7EC7A33C39C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210244" y="1114425"/>
            <a:ext cx="5716587" cy="5248276"/>
          </a:xfrm>
        </p:spPr>
        <p:txBody>
          <a:bodyPr lIns="91440" tIns="45720" rIns="91440" bIns="45720" anchor="ctr"/>
          <a:lstStyle/>
          <a:p>
            <a:pPr marL="283210" indent="-283210"/>
            <a:r>
              <a:rPr lang="en-US" sz="2000" err="1">
                <a:latin typeface="Modern No. 20"/>
                <a:ea typeface="Roboto"/>
                <a:cs typeface="Roboto"/>
              </a:rPr>
              <a:t>Pączki</a:t>
            </a:r>
            <a:r>
              <a:rPr lang="en-US" sz="2000" dirty="0">
                <a:latin typeface="Modern No. 20"/>
                <a:ea typeface="Roboto"/>
                <a:cs typeface="Roboto"/>
              </a:rPr>
              <a:t> </a:t>
            </a:r>
            <a:r>
              <a:rPr lang="en-US" sz="2000" err="1">
                <a:latin typeface="Modern No. 20"/>
                <a:ea typeface="Roboto"/>
                <a:cs typeface="Roboto"/>
              </a:rPr>
              <a:t>serowe</a:t>
            </a:r>
            <a:r>
              <a:rPr lang="en-US" sz="2000" dirty="0">
                <a:latin typeface="Modern No. 20"/>
                <a:ea typeface="Roboto"/>
                <a:cs typeface="Roboto"/>
              </a:rPr>
              <a:t> </a:t>
            </a:r>
            <a:endParaRPr lang="en-US">
              <a:latin typeface="Modern No. 20"/>
              <a:ea typeface="Roboto"/>
              <a:cs typeface="Roboto"/>
            </a:endParaRPr>
          </a:p>
          <a:p>
            <a:pPr marL="0" indent="0">
              <a:buNone/>
            </a:pPr>
            <a:br>
              <a:rPr lang="en-US" sz="1500" dirty="0">
                <a:latin typeface="Modern No. 20"/>
                <a:ea typeface="Roboto"/>
                <a:cs typeface="Roboto"/>
              </a:rPr>
            </a:br>
            <a:br>
              <a:rPr lang="en-US" sz="1500" dirty="0">
                <a:latin typeface="Modern No. 20"/>
                <a:ea typeface="Roboto"/>
                <a:cs typeface="Roboto"/>
              </a:rPr>
            </a:br>
            <a:r>
              <a:rPr lang="en-US" sz="1500" dirty="0">
                <a:latin typeface="Modern No. 20"/>
                <a:ea typeface="Roboto"/>
                <a:cs typeface="Roboto"/>
              </a:rPr>
              <a:t>W </a:t>
            </a:r>
            <a:r>
              <a:rPr lang="en-US" sz="1500" err="1">
                <a:latin typeface="Modern No. 20"/>
                <a:ea typeface="Roboto"/>
                <a:cs typeface="Roboto"/>
              </a:rPr>
              <a:t>średniej</a:t>
            </a:r>
            <a:r>
              <a:rPr lang="en-US" sz="1500" dirty="0">
                <a:latin typeface="Modern No. 20"/>
                <a:ea typeface="Roboto"/>
                <a:cs typeface="Roboto"/>
              </a:rPr>
              <a:t> </a:t>
            </a:r>
            <a:r>
              <a:rPr lang="en-US" sz="1500" err="1">
                <a:latin typeface="Modern No. 20"/>
                <a:ea typeface="Roboto"/>
                <a:cs typeface="Roboto"/>
              </a:rPr>
              <a:t>misce</a:t>
            </a:r>
            <a:r>
              <a:rPr lang="en-US" sz="1500" dirty="0">
                <a:latin typeface="Modern No. 20"/>
                <a:ea typeface="Roboto"/>
                <a:cs typeface="Roboto"/>
              </a:rPr>
              <a:t> </a:t>
            </a:r>
            <a:r>
              <a:rPr lang="en-US" sz="1500" err="1">
                <a:latin typeface="Modern No. 20"/>
                <a:ea typeface="Roboto"/>
                <a:cs typeface="Roboto"/>
              </a:rPr>
              <a:t>umieść</a:t>
            </a:r>
            <a:r>
              <a:rPr lang="en-US" sz="1500" dirty="0">
                <a:latin typeface="Modern No. 20"/>
                <a:ea typeface="Roboto"/>
                <a:cs typeface="Roboto"/>
              </a:rPr>
              <a:t> ser , </a:t>
            </a:r>
            <a:r>
              <a:rPr lang="en-US" sz="1500" err="1">
                <a:latin typeface="Modern No. 20"/>
                <a:ea typeface="Roboto"/>
                <a:cs typeface="Roboto"/>
              </a:rPr>
              <a:t>mąkę</a:t>
            </a:r>
            <a:r>
              <a:rPr lang="en-US" sz="1500" dirty="0">
                <a:latin typeface="Modern No. 20"/>
                <a:ea typeface="Roboto"/>
                <a:cs typeface="Roboto"/>
              </a:rPr>
              <a:t> </a:t>
            </a:r>
            <a:r>
              <a:rPr lang="en-US" sz="1500" err="1">
                <a:latin typeface="Modern No. 20"/>
                <a:ea typeface="Roboto"/>
                <a:cs typeface="Roboto"/>
              </a:rPr>
              <a:t>oraz</a:t>
            </a:r>
            <a:r>
              <a:rPr lang="en-US" sz="1500" dirty="0">
                <a:latin typeface="Modern No. 20"/>
                <a:ea typeface="Roboto"/>
                <a:cs typeface="Roboto"/>
              </a:rPr>
              <a:t> </a:t>
            </a:r>
            <a:r>
              <a:rPr lang="en-US" sz="1500" err="1">
                <a:latin typeface="Modern No. 20"/>
                <a:ea typeface="Roboto"/>
                <a:cs typeface="Roboto"/>
              </a:rPr>
              <a:t>proszek</a:t>
            </a:r>
            <a:r>
              <a:rPr lang="en-US" sz="1500" dirty="0">
                <a:latin typeface="Modern No. 20"/>
                <a:ea typeface="Roboto"/>
                <a:cs typeface="Roboto"/>
              </a:rPr>
              <a:t> do </a:t>
            </a:r>
            <a:r>
              <a:rPr lang="en-US" sz="1500" err="1">
                <a:latin typeface="Modern No. 20"/>
                <a:ea typeface="Roboto"/>
                <a:cs typeface="Roboto"/>
              </a:rPr>
              <a:t>pieczenia</a:t>
            </a:r>
            <a:r>
              <a:rPr lang="en-US" sz="1500" dirty="0">
                <a:latin typeface="Modern No. 20"/>
                <a:ea typeface="Roboto"/>
                <a:cs typeface="Roboto"/>
              </a:rPr>
              <a:t>. </a:t>
            </a:r>
            <a:r>
              <a:rPr lang="en-US" sz="1500" err="1">
                <a:latin typeface="Modern No. 20"/>
                <a:ea typeface="Roboto"/>
                <a:cs typeface="Roboto"/>
              </a:rPr>
              <a:t>Wbij</a:t>
            </a:r>
            <a:r>
              <a:rPr lang="en-US" sz="1500" dirty="0">
                <a:latin typeface="Modern No. 20"/>
                <a:ea typeface="Roboto"/>
                <a:cs typeface="Roboto"/>
              </a:rPr>
              <a:t> </a:t>
            </a:r>
            <a:r>
              <a:rPr lang="en-US" sz="1500" err="1">
                <a:latin typeface="Modern No. 20"/>
                <a:ea typeface="Roboto"/>
                <a:cs typeface="Roboto"/>
              </a:rPr>
              <a:t>jajka</a:t>
            </a:r>
            <a:r>
              <a:rPr lang="en-US" sz="1500" dirty="0">
                <a:latin typeface="Modern No. 20"/>
                <a:ea typeface="Roboto"/>
                <a:cs typeface="Roboto"/>
              </a:rPr>
              <a:t>, </a:t>
            </a:r>
            <a:r>
              <a:rPr lang="en-US" sz="1500" err="1">
                <a:latin typeface="Modern No. 20"/>
                <a:ea typeface="Roboto"/>
                <a:cs typeface="Roboto"/>
              </a:rPr>
              <a:t>dodaj</a:t>
            </a:r>
            <a:r>
              <a:rPr lang="en-US" sz="1500" dirty="0">
                <a:latin typeface="Modern No. 20"/>
                <a:ea typeface="Roboto"/>
                <a:cs typeface="Roboto"/>
              </a:rPr>
              <a:t> </a:t>
            </a:r>
            <a:r>
              <a:rPr lang="en-US" sz="1500" err="1">
                <a:latin typeface="Modern No. 20"/>
                <a:ea typeface="Roboto"/>
                <a:cs typeface="Roboto"/>
              </a:rPr>
              <a:t>cukier</a:t>
            </a:r>
            <a:r>
              <a:rPr lang="en-US" sz="1500" dirty="0">
                <a:latin typeface="Modern No. 20"/>
                <a:ea typeface="Roboto"/>
                <a:cs typeface="Roboto"/>
              </a:rPr>
              <a:t> </a:t>
            </a:r>
            <a:r>
              <a:rPr lang="en-US" sz="1500" err="1">
                <a:latin typeface="Modern No. 20"/>
                <a:ea typeface="Roboto"/>
                <a:cs typeface="Roboto"/>
              </a:rPr>
              <a:t>puder</a:t>
            </a:r>
            <a:r>
              <a:rPr lang="en-US" sz="1500" dirty="0">
                <a:latin typeface="Modern No. 20"/>
                <a:ea typeface="Roboto"/>
                <a:cs typeface="Roboto"/>
              </a:rPr>
              <a:t> </a:t>
            </a:r>
            <a:r>
              <a:rPr lang="en-US" sz="1500" err="1">
                <a:latin typeface="Modern No. 20"/>
                <a:ea typeface="Roboto"/>
                <a:cs typeface="Roboto"/>
              </a:rPr>
              <a:t>oraz</a:t>
            </a:r>
            <a:r>
              <a:rPr lang="en-US" sz="1500" dirty="0">
                <a:latin typeface="Modern No. 20"/>
                <a:ea typeface="Roboto"/>
                <a:cs typeface="Roboto"/>
              </a:rPr>
              <a:t> </a:t>
            </a:r>
            <a:r>
              <a:rPr lang="en-US" sz="1500" err="1">
                <a:latin typeface="Modern No. 20"/>
                <a:ea typeface="Roboto"/>
                <a:cs typeface="Roboto"/>
              </a:rPr>
              <a:t>aromat</a:t>
            </a:r>
            <a:r>
              <a:rPr lang="en-US" sz="1500" dirty="0">
                <a:latin typeface="Modern No. 20"/>
                <a:ea typeface="Roboto"/>
                <a:cs typeface="Roboto"/>
              </a:rPr>
              <a:t> </a:t>
            </a:r>
            <a:r>
              <a:rPr lang="en-US" sz="1500" err="1">
                <a:latin typeface="Modern No. 20"/>
                <a:ea typeface="Roboto"/>
                <a:cs typeface="Roboto"/>
              </a:rPr>
              <a:t>waniliowy</a:t>
            </a:r>
            <a:r>
              <a:rPr lang="en-US" sz="1500" dirty="0">
                <a:latin typeface="Modern No. 20"/>
                <a:ea typeface="Roboto"/>
                <a:cs typeface="Roboto"/>
              </a:rPr>
              <a:t>. </a:t>
            </a:r>
            <a:r>
              <a:rPr lang="en-US" sz="1500" err="1">
                <a:latin typeface="Modern No. 20"/>
                <a:ea typeface="Roboto"/>
                <a:cs typeface="Roboto"/>
              </a:rPr>
              <a:t>Całość</a:t>
            </a:r>
            <a:r>
              <a:rPr lang="en-US" sz="1500" dirty="0">
                <a:latin typeface="Modern No. 20"/>
                <a:ea typeface="Roboto"/>
                <a:cs typeface="Roboto"/>
              </a:rPr>
              <a:t> </a:t>
            </a:r>
            <a:r>
              <a:rPr lang="en-US" sz="1500" err="1">
                <a:latin typeface="Modern No. 20"/>
                <a:ea typeface="Roboto"/>
                <a:cs typeface="Roboto"/>
              </a:rPr>
              <a:t>dobrze</a:t>
            </a:r>
            <a:r>
              <a:rPr lang="en-US" sz="1500" dirty="0">
                <a:latin typeface="Modern No. 20"/>
                <a:ea typeface="Roboto"/>
                <a:cs typeface="Roboto"/>
              </a:rPr>
              <a:t> </a:t>
            </a:r>
            <a:r>
              <a:rPr lang="en-US" sz="1500" err="1">
                <a:latin typeface="Modern No. 20"/>
                <a:ea typeface="Roboto"/>
                <a:cs typeface="Roboto"/>
              </a:rPr>
              <a:t>wymieszaj</a:t>
            </a:r>
            <a:r>
              <a:rPr lang="en-US" sz="1500" dirty="0">
                <a:latin typeface="Modern No. 20"/>
                <a:ea typeface="Roboto"/>
                <a:cs typeface="Roboto"/>
              </a:rPr>
              <a:t>. </a:t>
            </a:r>
            <a:r>
              <a:rPr lang="en-US" sz="1500" err="1">
                <a:latin typeface="Modern No. 20"/>
                <a:ea typeface="Roboto"/>
                <a:cs typeface="Roboto"/>
              </a:rPr>
              <a:t>Sodę</a:t>
            </a:r>
            <a:r>
              <a:rPr lang="en-US" sz="1500" dirty="0">
                <a:latin typeface="Modern No. 20"/>
                <a:ea typeface="Roboto"/>
                <a:cs typeface="Roboto"/>
              </a:rPr>
              <a:t> </a:t>
            </a:r>
            <a:r>
              <a:rPr lang="en-US" sz="1500" err="1">
                <a:latin typeface="Modern No. 20"/>
                <a:ea typeface="Roboto"/>
                <a:cs typeface="Roboto"/>
              </a:rPr>
              <a:t>dodaj</a:t>
            </a:r>
            <a:r>
              <a:rPr lang="en-US" sz="1500" dirty="0">
                <a:latin typeface="Modern No. 20"/>
                <a:ea typeface="Roboto"/>
                <a:cs typeface="Roboto"/>
              </a:rPr>
              <a:t> </a:t>
            </a:r>
            <a:r>
              <a:rPr lang="en-US" sz="1500" err="1">
                <a:latin typeface="Modern No. 20"/>
                <a:ea typeface="Roboto"/>
                <a:cs typeface="Roboto"/>
              </a:rPr>
              <a:t>przed</a:t>
            </a:r>
            <a:r>
              <a:rPr lang="en-US" sz="1500" dirty="0">
                <a:latin typeface="Modern No. 20"/>
                <a:ea typeface="Roboto"/>
                <a:cs typeface="Roboto"/>
              </a:rPr>
              <a:t> </a:t>
            </a:r>
            <a:r>
              <a:rPr lang="en-US" sz="1500" err="1">
                <a:latin typeface="Modern No. 20"/>
                <a:ea typeface="Roboto"/>
                <a:cs typeface="Roboto"/>
              </a:rPr>
              <a:t>samym</a:t>
            </a:r>
            <a:r>
              <a:rPr lang="en-US" sz="1500" dirty="0">
                <a:latin typeface="Modern No. 20"/>
                <a:ea typeface="Roboto"/>
                <a:cs typeface="Roboto"/>
              </a:rPr>
              <a:t> </a:t>
            </a:r>
            <a:r>
              <a:rPr lang="en-US" sz="1500" err="1">
                <a:latin typeface="Modern No. 20"/>
                <a:ea typeface="Roboto"/>
                <a:cs typeface="Roboto"/>
              </a:rPr>
              <a:t>smażeniem</a:t>
            </a:r>
            <a:r>
              <a:rPr lang="en-US" sz="1500" dirty="0">
                <a:latin typeface="Modern No. 20"/>
                <a:ea typeface="Roboto"/>
                <a:cs typeface="Roboto"/>
              </a:rPr>
              <a:t> </a:t>
            </a:r>
            <a:r>
              <a:rPr lang="en-US" sz="1500" err="1">
                <a:latin typeface="Modern No. 20"/>
                <a:ea typeface="Roboto"/>
                <a:cs typeface="Roboto"/>
              </a:rPr>
              <a:t>pączków</a:t>
            </a:r>
            <a:r>
              <a:rPr lang="en-US" sz="1500" dirty="0">
                <a:latin typeface="Modern No. 20"/>
                <a:ea typeface="Roboto"/>
                <a:cs typeface="Roboto"/>
              </a:rPr>
              <a:t>. </a:t>
            </a:r>
            <a:r>
              <a:rPr lang="en-US" sz="1500" err="1">
                <a:latin typeface="Modern No. 20"/>
                <a:ea typeface="Roboto"/>
                <a:cs typeface="Roboto"/>
              </a:rPr>
              <a:t>Wówczas</a:t>
            </a:r>
            <a:r>
              <a:rPr lang="en-US" sz="1500" dirty="0">
                <a:latin typeface="Modern No. 20"/>
                <a:ea typeface="Roboto"/>
                <a:cs typeface="Roboto"/>
              </a:rPr>
              <a:t> </a:t>
            </a:r>
            <a:r>
              <a:rPr lang="en-US" sz="1500" err="1">
                <a:latin typeface="Modern No. 20"/>
                <a:ea typeface="Roboto"/>
                <a:cs typeface="Roboto"/>
              </a:rPr>
              <a:t>ponownie</a:t>
            </a:r>
            <a:r>
              <a:rPr lang="en-US" sz="1500" dirty="0">
                <a:latin typeface="Modern No. 20"/>
                <a:ea typeface="Roboto"/>
                <a:cs typeface="Roboto"/>
              </a:rPr>
              <a:t> </a:t>
            </a:r>
            <a:r>
              <a:rPr lang="en-US" sz="1500" err="1">
                <a:latin typeface="Modern No. 20"/>
                <a:ea typeface="Roboto"/>
                <a:cs typeface="Roboto"/>
              </a:rPr>
              <a:t>dobrze</a:t>
            </a:r>
            <a:r>
              <a:rPr lang="en-US" sz="1500" dirty="0">
                <a:latin typeface="Modern No. 20"/>
                <a:ea typeface="Roboto"/>
                <a:cs typeface="Roboto"/>
              </a:rPr>
              <a:t> </a:t>
            </a:r>
            <a:r>
              <a:rPr lang="en-US" sz="1500" err="1">
                <a:latin typeface="Modern No. 20"/>
                <a:ea typeface="Roboto"/>
                <a:cs typeface="Roboto"/>
              </a:rPr>
              <a:t>wymieszaj</a:t>
            </a:r>
            <a:r>
              <a:rPr lang="en-US" sz="1500" dirty="0">
                <a:latin typeface="Modern No. 20"/>
                <a:ea typeface="Roboto"/>
                <a:cs typeface="Roboto"/>
              </a:rPr>
              <a:t> </a:t>
            </a:r>
            <a:r>
              <a:rPr lang="en-US" sz="1500" err="1">
                <a:latin typeface="Modern No. 20"/>
                <a:ea typeface="Roboto"/>
                <a:cs typeface="Roboto"/>
              </a:rPr>
              <a:t>ciasto</a:t>
            </a:r>
            <a:r>
              <a:rPr lang="en-US" sz="1500" dirty="0">
                <a:latin typeface="Modern No. 20"/>
                <a:ea typeface="Roboto"/>
                <a:cs typeface="Roboto"/>
              </a:rPr>
              <a:t> </a:t>
            </a:r>
            <a:r>
              <a:rPr lang="en-US" sz="1500" err="1">
                <a:latin typeface="Modern No. 20"/>
                <a:ea typeface="Roboto"/>
                <a:cs typeface="Roboto"/>
              </a:rPr>
              <a:t>Przygotuj</a:t>
            </a:r>
            <a:r>
              <a:rPr lang="en-US" sz="1500" dirty="0">
                <a:latin typeface="Modern No. 20"/>
                <a:ea typeface="Roboto"/>
                <a:cs typeface="Roboto"/>
              </a:rPr>
              <a:t> </a:t>
            </a:r>
            <a:r>
              <a:rPr lang="en-US" sz="1500" err="1">
                <a:latin typeface="Modern No. 20"/>
                <a:ea typeface="Roboto"/>
                <a:cs typeface="Roboto"/>
              </a:rPr>
              <a:t>grubą</a:t>
            </a:r>
            <a:r>
              <a:rPr lang="en-US" sz="1500" dirty="0">
                <a:latin typeface="Modern No. 20"/>
                <a:ea typeface="Roboto"/>
                <a:cs typeface="Roboto"/>
              </a:rPr>
              <a:t>, </a:t>
            </a:r>
            <a:r>
              <a:rPr lang="en-US" sz="1500" err="1">
                <a:latin typeface="Modern No. 20"/>
                <a:ea typeface="Roboto"/>
                <a:cs typeface="Roboto"/>
              </a:rPr>
              <a:t>dużą</a:t>
            </a:r>
            <a:r>
              <a:rPr lang="en-US" sz="1500" dirty="0">
                <a:latin typeface="Modern No. 20"/>
                <a:ea typeface="Roboto"/>
                <a:cs typeface="Roboto"/>
              </a:rPr>
              <a:t> </a:t>
            </a:r>
            <a:r>
              <a:rPr lang="en-US" sz="1500" err="1">
                <a:latin typeface="Modern No. 20"/>
                <a:ea typeface="Roboto"/>
                <a:cs typeface="Roboto"/>
              </a:rPr>
              <a:t>patelnię</a:t>
            </a:r>
            <a:r>
              <a:rPr lang="en-US" sz="1500" dirty="0">
                <a:latin typeface="Modern No. 20"/>
                <a:ea typeface="Roboto"/>
                <a:cs typeface="Roboto"/>
              </a:rPr>
              <a:t> w </a:t>
            </a:r>
            <a:r>
              <a:rPr lang="en-US" sz="1500" err="1">
                <a:latin typeface="Modern No. 20"/>
                <a:ea typeface="Roboto"/>
                <a:cs typeface="Roboto"/>
              </a:rPr>
              <a:t>wysokim</a:t>
            </a:r>
            <a:r>
              <a:rPr lang="en-US" sz="1500" dirty="0">
                <a:latin typeface="Modern No. 20"/>
                <a:ea typeface="Roboto"/>
                <a:cs typeface="Roboto"/>
              </a:rPr>
              <a:t> </a:t>
            </a:r>
            <a:r>
              <a:rPr lang="en-US" sz="1500" err="1">
                <a:latin typeface="Modern No. 20"/>
                <a:ea typeface="Roboto"/>
                <a:cs typeface="Roboto"/>
              </a:rPr>
              <a:t>rantem</a:t>
            </a:r>
            <a:r>
              <a:rPr lang="en-US" sz="1500" dirty="0">
                <a:latin typeface="Modern No. 20"/>
                <a:ea typeface="Roboto"/>
                <a:cs typeface="Roboto"/>
              </a:rPr>
              <a:t>. </a:t>
            </a:r>
            <a:r>
              <a:rPr lang="en-US" sz="1500" err="1">
                <a:latin typeface="Modern No. 20"/>
                <a:ea typeface="Roboto"/>
                <a:cs typeface="Roboto"/>
              </a:rPr>
              <a:t>Wlej</a:t>
            </a:r>
            <a:r>
              <a:rPr lang="en-US" sz="1500" dirty="0">
                <a:latin typeface="Modern No. 20"/>
                <a:ea typeface="Roboto"/>
                <a:cs typeface="Roboto"/>
              </a:rPr>
              <a:t> </a:t>
            </a:r>
            <a:r>
              <a:rPr lang="en-US" sz="1500" err="1">
                <a:latin typeface="Modern No. 20"/>
                <a:ea typeface="Roboto"/>
                <a:cs typeface="Roboto"/>
              </a:rPr>
              <a:t>olej</a:t>
            </a:r>
            <a:r>
              <a:rPr lang="en-US" sz="1500" dirty="0">
                <a:latin typeface="Modern No. 20"/>
                <a:ea typeface="Roboto"/>
                <a:cs typeface="Roboto"/>
              </a:rPr>
              <a:t>. </a:t>
            </a:r>
            <a:r>
              <a:rPr lang="en-US" sz="1500" err="1">
                <a:latin typeface="Modern No. 20"/>
                <a:ea typeface="Roboto"/>
                <a:cs typeface="Roboto"/>
              </a:rPr>
              <a:t>Ustaw</a:t>
            </a:r>
            <a:r>
              <a:rPr lang="en-US" sz="1500" dirty="0">
                <a:latin typeface="Modern No. 20"/>
                <a:ea typeface="Roboto"/>
                <a:cs typeface="Roboto"/>
              </a:rPr>
              <a:t> </a:t>
            </a:r>
            <a:r>
              <a:rPr lang="en-US" sz="1500" err="1">
                <a:latin typeface="Modern No. 20"/>
                <a:ea typeface="Roboto"/>
                <a:cs typeface="Roboto"/>
              </a:rPr>
              <a:t>średnią</a:t>
            </a:r>
            <a:r>
              <a:rPr lang="en-US" sz="1500" dirty="0">
                <a:latin typeface="Modern No. 20"/>
                <a:ea typeface="Roboto"/>
                <a:cs typeface="Roboto"/>
              </a:rPr>
              <a:t> </a:t>
            </a:r>
            <a:r>
              <a:rPr lang="en-US" sz="1500" err="1">
                <a:latin typeface="Modern No. 20"/>
                <a:ea typeface="Roboto"/>
                <a:cs typeface="Roboto"/>
              </a:rPr>
              <a:t>moc</a:t>
            </a:r>
            <a:r>
              <a:rPr lang="en-US" sz="1500" dirty="0">
                <a:latin typeface="Modern No. 20"/>
                <a:ea typeface="Roboto"/>
                <a:cs typeface="Roboto"/>
              </a:rPr>
              <a:t> </a:t>
            </a:r>
            <a:r>
              <a:rPr lang="en-US" sz="1500" err="1">
                <a:latin typeface="Modern No. 20"/>
                <a:ea typeface="Roboto"/>
                <a:cs typeface="Roboto"/>
              </a:rPr>
              <a:t>palnika</a:t>
            </a:r>
            <a:r>
              <a:rPr lang="en-US" sz="1500" dirty="0">
                <a:latin typeface="Modern No. 20"/>
                <a:ea typeface="Roboto"/>
                <a:cs typeface="Roboto"/>
              </a:rPr>
              <a:t> </a:t>
            </a:r>
            <a:r>
              <a:rPr lang="en-US" sz="1500" err="1">
                <a:latin typeface="Modern No. 20"/>
                <a:ea typeface="Roboto"/>
                <a:cs typeface="Roboto"/>
              </a:rPr>
              <a:t>i</a:t>
            </a:r>
            <a:r>
              <a:rPr lang="en-US" sz="1500" dirty="0">
                <a:latin typeface="Modern No. 20"/>
                <a:ea typeface="Roboto"/>
                <a:cs typeface="Roboto"/>
              </a:rPr>
              <a:t> </a:t>
            </a:r>
            <a:r>
              <a:rPr lang="en-US" sz="1500" err="1">
                <a:latin typeface="Modern No. 20"/>
                <a:ea typeface="Roboto"/>
                <a:cs typeface="Roboto"/>
              </a:rPr>
              <a:t>czekaj</a:t>
            </a:r>
            <a:r>
              <a:rPr lang="en-US" sz="1500" dirty="0">
                <a:latin typeface="Modern No. 20"/>
                <a:ea typeface="Roboto"/>
                <a:cs typeface="Roboto"/>
              </a:rPr>
              <a:t>, </a:t>
            </a:r>
            <a:r>
              <a:rPr lang="en-US" sz="1500" err="1">
                <a:latin typeface="Modern No. 20"/>
                <a:ea typeface="Roboto"/>
                <a:cs typeface="Roboto"/>
              </a:rPr>
              <a:t>aż</a:t>
            </a:r>
            <a:r>
              <a:rPr lang="en-US" sz="1500" dirty="0">
                <a:latin typeface="Modern No. 20"/>
                <a:ea typeface="Roboto"/>
                <a:cs typeface="Roboto"/>
              </a:rPr>
              <a:t> </a:t>
            </a:r>
            <a:r>
              <a:rPr lang="en-US" sz="1500" err="1">
                <a:latin typeface="Modern No. 20"/>
                <a:ea typeface="Roboto"/>
                <a:cs typeface="Roboto"/>
              </a:rPr>
              <a:t>ojej</a:t>
            </a:r>
            <a:r>
              <a:rPr lang="en-US" sz="1500" dirty="0">
                <a:latin typeface="Modern No. 20"/>
                <a:ea typeface="Roboto"/>
                <a:cs typeface="Roboto"/>
              </a:rPr>
              <a:t> </a:t>
            </a:r>
            <a:r>
              <a:rPr lang="en-US" sz="1500" err="1">
                <a:latin typeface="Modern No. 20"/>
                <a:ea typeface="Roboto"/>
                <a:cs typeface="Roboto"/>
              </a:rPr>
              <a:t>będzie</a:t>
            </a:r>
            <a:r>
              <a:rPr lang="en-US" sz="1500" dirty="0">
                <a:latin typeface="Modern No. 20"/>
                <a:ea typeface="Roboto"/>
                <a:cs typeface="Roboto"/>
              </a:rPr>
              <a:t> </a:t>
            </a:r>
            <a:r>
              <a:rPr lang="en-US" sz="1500" err="1">
                <a:latin typeface="Modern No. 20"/>
                <a:ea typeface="Roboto"/>
                <a:cs typeface="Roboto"/>
              </a:rPr>
              <a:t>wystarczająco</a:t>
            </a:r>
            <a:r>
              <a:rPr lang="en-US" sz="1500" dirty="0">
                <a:latin typeface="Modern No. 20"/>
                <a:ea typeface="Roboto"/>
                <a:cs typeface="Roboto"/>
              </a:rPr>
              <a:t> </a:t>
            </a:r>
            <a:r>
              <a:rPr lang="en-US" sz="1500" err="1">
                <a:latin typeface="Modern No. 20"/>
                <a:ea typeface="Roboto"/>
                <a:cs typeface="Roboto"/>
              </a:rPr>
              <a:t>nagrzany</a:t>
            </a:r>
            <a:r>
              <a:rPr lang="en-US" sz="1500" dirty="0">
                <a:latin typeface="Modern No. 20"/>
                <a:ea typeface="Roboto"/>
                <a:cs typeface="Roboto"/>
              </a:rPr>
              <a:t>, by </a:t>
            </a:r>
            <a:r>
              <a:rPr lang="en-US" sz="1500" err="1">
                <a:latin typeface="Modern No. 20"/>
                <a:ea typeface="Roboto"/>
                <a:cs typeface="Roboto"/>
              </a:rPr>
              <a:t>smażyć</a:t>
            </a:r>
            <a:r>
              <a:rPr lang="en-US" sz="1500" dirty="0">
                <a:latin typeface="Modern No. 20"/>
                <a:ea typeface="Roboto"/>
                <a:cs typeface="Roboto"/>
              </a:rPr>
              <a:t> </a:t>
            </a:r>
            <a:r>
              <a:rPr lang="en-US" sz="1500" err="1">
                <a:latin typeface="Modern No. 20"/>
                <a:ea typeface="Roboto"/>
                <a:cs typeface="Roboto"/>
              </a:rPr>
              <a:t>pączki</a:t>
            </a:r>
            <a:r>
              <a:rPr lang="en-US" sz="1500" dirty="0">
                <a:latin typeface="Modern No. 20"/>
                <a:ea typeface="Roboto"/>
                <a:cs typeface="Roboto"/>
              </a:rPr>
              <a:t>. </a:t>
            </a:r>
            <a:br>
              <a:rPr lang="en-US" sz="1500" dirty="0">
                <a:latin typeface="Modern No. 20"/>
                <a:ea typeface="Roboto"/>
                <a:cs typeface="Roboto"/>
              </a:rPr>
            </a:br>
            <a:r>
              <a:rPr lang="en-US" sz="1500" err="1">
                <a:latin typeface="Modern No. 20"/>
                <a:ea typeface="Roboto"/>
                <a:cs typeface="Roboto"/>
              </a:rPr>
              <a:t>Czyste</a:t>
            </a:r>
            <a:r>
              <a:rPr lang="en-US" sz="1500" dirty="0">
                <a:latin typeface="Modern No. 20"/>
                <a:ea typeface="Roboto"/>
                <a:cs typeface="Roboto"/>
              </a:rPr>
              <a:t> </a:t>
            </a:r>
            <a:r>
              <a:rPr lang="en-US" sz="1500" err="1">
                <a:latin typeface="Modern No. 20"/>
                <a:ea typeface="Roboto"/>
                <a:cs typeface="Roboto"/>
              </a:rPr>
              <a:t>i</a:t>
            </a:r>
            <a:r>
              <a:rPr lang="en-US" sz="1500" dirty="0">
                <a:latin typeface="Modern No. 20"/>
                <a:ea typeface="Roboto"/>
                <a:cs typeface="Roboto"/>
              </a:rPr>
              <a:t> </a:t>
            </a:r>
            <a:r>
              <a:rPr lang="en-US" sz="1500" err="1">
                <a:latin typeface="Modern No. 20"/>
                <a:ea typeface="Roboto"/>
                <a:cs typeface="Roboto"/>
              </a:rPr>
              <a:t>suche</a:t>
            </a:r>
            <a:r>
              <a:rPr lang="en-US" sz="1500" dirty="0">
                <a:latin typeface="Modern No. 20"/>
                <a:ea typeface="Roboto"/>
                <a:cs typeface="Roboto"/>
              </a:rPr>
              <a:t> </a:t>
            </a:r>
            <a:r>
              <a:rPr lang="en-US" sz="1500" err="1">
                <a:latin typeface="Modern No. 20"/>
                <a:ea typeface="Roboto"/>
                <a:cs typeface="Roboto"/>
              </a:rPr>
              <a:t>dłonie</a:t>
            </a:r>
            <a:r>
              <a:rPr lang="en-US" sz="1500" dirty="0">
                <a:latin typeface="Modern No. 20"/>
                <a:ea typeface="Roboto"/>
                <a:cs typeface="Roboto"/>
              </a:rPr>
              <a:t> </a:t>
            </a:r>
            <a:r>
              <a:rPr lang="en-US" sz="1500" err="1">
                <a:latin typeface="Modern No. 20"/>
                <a:ea typeface="Roboto"/>
                <a:cs typeface="Roboto"/>
              </a:rPr>
              <a:t>lekko</a:t>
            </a:r>
            <a:r>
              <a:rPr lang="en-US" sz="1500" dirty="0">
                <a:latin typeface="Modern No. 20"/>
                <a:ea typeface="Roboto"/>
                <a:cs typeface="Roboto"/>
              </a:rPr>
              <a:t> </a:t>
            </a:r>
            <a:r>
              <a:rPr lang="en-US" sz="1500" err="1">
                <a:latin typeface="Modern No. 20"/>
                <a:ea typeface="Roboto"/>
                <a:cs typeface="Roboto"/>
              </a:rPr>
              <a:t>natłuść</a:t>
            </a:r>
            <a:r>
              <a:rPr lang="en-US" sz="1500" dirty="0">
                <a:latin typeface="Modern No. 20"/>
                <a:ea typeface="Roboto"/>
                <a:cs typeface="Roboto"/>
              </a:rPr>
              <a:t> </a:t>
            </a:r>
            <a:r>
              <a:rPr lang="en-US" sz="1500" err="1">
                <a:latin typeface="Modern No. 20"/>
                <a:ea typeface="Roboto"/>
                <a:cs typeface="Roboto"/>
              </a:rPr>
              <a:t>olejem</a:t>
            </a:r>
            <a:r>
              <a:rPr lang="en-US" sz="1500" dirty="0">
                <a:latin typeface="Modern No. 20"/>
                <a:ea typeface="Roboto"/>
                <a:cs typeface="Roboto"/>
              </a:rPr>
              <a:t>. </a:t>
            </a:r>
            <a:r>
              <a:rPr lang="en-US" sz="1500" err="1">
                <a:latin typeface="Modern No. 20"/>
                <a:ea typeface="Roboto"/>
                <a:cs typeface="Roboto"/>
              </a:rPr>
              <a:t>Wówczas</a:t>
            </a:r>
            <a:r>
              <a:rPr lang="en-US" sz="1500" dirty="0">
                <a:latin typeface="Modern No. 20"/>
                <a:ea typeface="Roboto"/>
                <a:cs typeface="Roboto"/>
              </a:rPr>
              <a:t> </a:t>
            </a:r>
            <a:r>
              <a:rPr lang="en-US" sz="1500" err="1">
                <a:latin typeface="Modern No. 20"/>
                <a:ea typeface="Roboto"/>
                <a:cs typeface="Roboto"/>
              </a:rPr>
              <a:t>znacznie</a:t>
            </a:r>
            <a:r>
              <a:rPr lang="en-US" sz="1500" dirty="0">
                <a:latin typeface="Modern No. 20"/>
                <a:ea typeface="Roboto"/>
                <a:cs typeface="Roboto"/>
              </a:rPr>
              <a:t> </a:t>
            </a:r>
            <a:r>
              <a:rPr lang="en-US" sz="1500" err="1">
                <a:latin typeface="Modern No. 20"/>
                <a:ea typeface="Roboto"/>
                <a:cs typeface="Roboto"/>
              </a:rPr>
              <a:t>łatwiej</a:t>
            </a:r>
            <a:r>
              <a:rPr lang="en-US" sz="1500" dirty="0">
                <a:latin typeface="Modern No. 20"/>
                <a:ea typeface="Roboto"/>
                <a:cs typeface="Roboto"/>
              </a:rPr>
              <a:t> </a:t>
            </a:r>
            <a:r>
              <a:rPr lang="en-US" sz="1500" err="1">
                <a:latin typeface="Modern No. 20"/>
                <a:ea typeface="Roboto"/>
                <a:cs typeface="Roboto"/>
              </a:rPr>
              <a:t>będzie</a:t>
            </a:r>
            <a:r>
              <a:rPr lang="en-US" sz="1500" dirty="0">
                <a:latin typeface="Modern No. 20"/>
                <a:ea typeface="Roboto"/>
                <a:cs typeface="Roboto"/>
              </a:rPr>
              <a:t> Ci </a:t>
            </a:r>
            <a:r>
              <a:rPr lang="en-US" sz="1500" err="1">
                <a:latin typeface="Modern No. 20"/>
                <a:ea typeface="Roboto"/>
                <a:cs typeface="Roboto"/>
              </a:rPr>
              <a:t>formować</a:t>
            </a:r>
            <a:r>
              <a:rPr lang="en-US" sz="1500" dirty="0">
                <a:latin typeface="Modern No. 20"/>
                <a:ea typeface="Roboto"/>
                <a:cs typeface="Roboto"/>
              </a:rPr>
              <a:t> </a:t>
            </a:r>
            <a:r>
              <a:rPr lang="en-US" sz="1500" err="1">
                <a:latin typeface="Modern No. 20"/>
                <a:ea typeface="Roboto"/>
                <a:cs typeface="Roboto"/>
              </a:rPr>
              <a:t>kulki</a:t>
            </a:r>
            <a:r>
              <a:rPr lang="en-US" sz="1500" dirty="0">
                <a:latin typeface="Modern No. 20"/>
                <a:ea typeface="Roboto"/>
                <a:cs typeface="Roboto"/>
              </a:rPr>
              <a:t> z </a:t>
            </a:r>
            <a:r>
              <a:rPr lang="en-US" sz="1500" err="1">
                <a:latin typeface="Modern No. 20"/>
                <a:ea typeface="Roboto"/>
                <a:cs typeface="Roboto"/>
              </a:rPr>
              <a:t>ciasta</a:t>
            </a:r>
            <a:r>
              <a:rPr lang="en-US" sz="1500" dirty="0">
                <a:latin typeface="Modern No. 20"/>
                <a:ea typeface="Roboto"/>
                <a:cs typeface="Roboto"/>
              </a:rPr>
              <a:t>. Na </a:t>
            </a:r>
            <a:r>
              <a:rPr lang="en-US" sz="1500" err="1">
                <a:latin typeface="Modern No. 20"/>
                <a:ea typeface="Roboto"/>
                <a:cs typeface="Roboto"/>
              </a:rPr>
              <a:t>nagrzany</a:t>
            </a:r>
            <a:r>
              <a:rPr lang="en-US" sz="1500" dirty="0">
                <a:latin typeface="Modern No. 20"/>
                <a:ea typeface="Roboto"/>
                <a:cs typeface="Roboto"/>
              </a:rPr>
              <a:t> </a:t>
            </a:r>
            <a:r>
              <a:rPr lang="en-US" sz="1500" err="1">
                <a:latin typeface="Modern No. 20"/>
                <a:ea typeface="Roboto"/>
                <a:cs typeface="Roboto"/>
              </a:rPr>
              <a:t>olej</a:t>
            </a:r>
            <a:r>
              <a:rPr lang="en-US" sz="1500" dirty="0">
                <a:latin typeface="Modern No. 20"/>
                <a:ea typeface="Roboto"/>
                <a:cs typeface="Roboto"/>
              </a:rPr>
              <a:t> </a:t>
            </a:r>
            <a:r>
              <a:rPr lang="en-US" sz="1500" err="1">
                <a:latin typeface="Modern No. 20"/>
                <a:ea typeface="Roboto"/>
                <a:cs typeface="Roboto"/>
              </a:rPr>
              <a:t>kładź</a:t>
            </a:r>
            <a:r>
              <a:rPr lang="en-US" sz="1500" dirty="0">
                <a:latin typeface="Modern No. 20"/>
                <a:ea typeface="Roboto"/>
                <a:cs typeface="Roboto"/>
              </a:rPr>
              <a:t> </a:t>
            </a:r>
            <a:r>
              <a:rPr lang="en-US" sz="1500" err="1">
                <a:latin typeface="Modern No. 20"/>
                <a:ea typeface="Roboto"/>
                <a:cs typeface="Roboto"/>
              </a:rPr>
              <a:t>pączusie</a:t>
            </a:r>
            <a:r>
              <a:rPr lang="en-US" sz="1500" dirty="0">
                <a:latin typeface="Modern No. 20"/>
                <a:ea typeface="Roboto"/>
                <a:cs typeface="Roboto"/>
              </a:rPr>
              <a:t> </a:t>
            </a:r>
            <a:r>
              <a:rPr lang="en-US" sz="1500" err="1">
                <a:latin typeface="Modern No. 20"/>
                <a:ea typeface="Roboto"/>
                <a:cs typeface="Roboto"/>
              </a:rPr>
              <a:t>wielkości</a:t>
            </a:r>
            <a:r>
              <a:rPr lang="en-US" sz="1500" dirty="0">
                <a:latin typeface="Modern No. 20"/>
                <a:ea typeface="Roboto"/>
                <a:cs typeface="Roboto"/>
              </a:rPr>
              <a:t> </a:t>
            </a:r>
            <a:r>
              <a:rPr lang="en-US" sz="1500" err="1">
                <a:latin typeface="Modern No. 20"/>
                <a:ea typeface="Roboto"/>
                <a:cs typeface="Roboto"/>
              </a:rPr>
              <a:t>małego</a:t>
            </a:r>
            <a:r>
              <a:rPr lang="en-US" sz="1500" dirty="0">
                <a:latin typeface="Modern No. 20"/>
                <a:ea typeface="Roboto"/>
                <a:cs typeface="Roboto"/>
              </a:rPr>
              <a:t> </a:t>
            </a:r>
            <a:r>
              <a:rPr lang="en-US" sz="1500" err="1">
                <a:latin typeface="Modern No. 20"/>
                <a:ea typeface="Roboto"/>
                <a:cs typeface="Roboto"/>
              </a:rPr>
              <a:t>orzecha</a:t>
            </a:r>
            <a:r>
              <a:rPr lang="en-US" sz="1500" dirty="0">
                <a:latin typeface="Modern No. 20"/>
                <a:ea typeface="Roboto"/>
                <a:cs typeface="Roboto"/>
              </a:rPr>
              <a:t> </a:t>
            </a:r>
            <a:r>
              <a:rPr lang="en-US" sz="1500" err="1">
                <a:latin typeface="Modern No. 20"/>
                <a:ea typeface="Roboto"/>
                <a:cs typeface="Roboto"/>
              </a:rPr>
              <a:t>włoskiego</a:t>
            </a:r>
            <a:r>
              <a:rPr lang="en-US" sz="1500" dirty="0">
                <a:latin typeface="Modern No. 20"/>
                <a:ea typeface="Roboto"/>
                <a:cs typeface="Roboto"/>
              </a:rPr>
              <a:t>. Na </a:t>
            </a:r>
            <a:r>
              <a:rPr lang="en-US" sz="1500" err="1">
                <a:latin typeface="Modern No. 20"/>
                <a:ea typeface="Roboto"/>
                <a:cs typeface="Roboto"/>
              </a:rPr>
              <a:t>patelni</a:t>
            </a:r>
            <a:r>
              <a:rPr lang="en-US" sz="1500" dirty="0">
                <a:latin typeface="Modern No. 20"/>
                <a:ea typeface="Roboto"/>
                <a:cs typeface="Roboto"/>
              </a:rPr>
              <a:t> o </a:t>
            </a:r>
            <a:r>
              <a:rPr lang="en-US" sz="1500" err="1">
                <a:latin typeface="Modern No. 20"/>
                <a:ea typeface="Roboto"/>
                <a:cs typeface="Roboto"/>
              </a:rPr>
              <a:t>średnicy</a:t>
            </a:r>
            <a:r>
              <a:rPr lang="en-US" sz="1500" dirty="0">
                <a:latin typeface="Modern No. 20"/>
                <a:ea typeface="Roboto"/>
                <a:cs typeface="Roboto"/>
              </a:rPr>
              <a:t> 28 cm </a:t>
            </a:r>
            <a:r>
              <a:rPr lang="en-US" sz="1500" err="1">
                <a:latin typeface="Modern No. 20"/>
                <a:ea typeface="Roboto"/>
                <a:cs typeface="Roboto"/>
              </a:rPr>
              <a:t>zmieści</a:t>
            </a:r>
            <a:r>
              <a:rPr lang="en-US" sz="1500" dirty="0">
                <a:latin typeface="Modern No. 20"/>
                <a:ea typeface="Roboto"/>
                <a:cs typeface="Roboto"/>
              </a:rPr>
              <a:t> </a:t>
            </a:r>
            <a:r>
              <a:rPr lang="en-US" sz="1500" err="1">
                <a:latin typeface="Modern No. 20"/>
                <a:ea typeface="Roboto"/>
                <a:cs typeface="Roboto"/>
              </a:rPr>
              <a:t>się</a:t>
            </a:r>
            <a:r>
              <a:rPr lang="en-US" sz="1500" dirty="0">
                <a:latin typeface="Modern No. 20"/>
                <a:ea typeface="Roboto"/>
                <a:cs typeface="Roboto"/>
              </a:rPr>
              <a:t> </a:t>
            </a:r>
            <a:r>
              <a:rPr lang="en-US" sz="1500" err="1">
                <a:latin typeface="Modern No. 20"/>
                <a:ea typeface="Roboto"/>
                <a:cs typeface="Roboto"/>
              </a:rPr>
              <a:t>nawet</a:t>
            </a:r>
            <a:r>
              <a:rPr lang="en-US" sz="1500" dirty="0">
                <a:latin typeface="Modern No. 20"/>
                <a:ea typeface="Roboto"/>
                <a:cs typeface="Roboto"/>
              </a:rPr>
              <a:t> 25 </a:t>
            </a:r>
            <a:r>
              <a:rPr lang="en-US" sz="1500" err="1">
                <a:latin typeface="Modern No. 20"/>
                <a:ea typeface="Roboto"/>
                <a:cs typeface="Roboto"/>
              </a:rPr>
              <a:t>pączków</a:t>
            </a:r>
            <a:r>
              <a:rPr lang="en-US" sz="1500" dirty="0">
                <a:latin typeface="Modern No. 20"/>
                <a:ea typeface="Roboto"/>
                <a:cs typeface="Roboto"/>
              </a:rPr>
              <a:t>, </a:t>
            </a:r>
            <a:r>
              <a:rPr lang="en-US" sz="1500" err="1">
                <a:latin typeface="Modern No. 20"/>
                <a:ea typeface="Roboto"/>
                <a:cs typeface="Roboto"/>
              </a:rPr>
              <a:t>które</a:t>
            </a:r>
            <a:r>
              <a:rPr lang="en-US" sz="1500" dirty="0">
                <a:latin typeface="Modern No. 20"/>
                <a:ea typeface="Roboto"/>
                <a:cs typeface="Roboto"/>
              </a:rPr>
              <a:t> w </a:t>
            </a:r>
            <a:r>
              <a:rPr lang="en-US" sz="1500" err="1">
                <a:latin typeface="Modern No. 20"/>
                <a:ea typeface="Roboto"/>
                <a:cs typeface="Roboto"/>
              </a:rPr>
              <a:t>trakcie</a:t>
            </a:r>
            <a:r>
              <a:rPr lang="en-US" sz="1500" dirty="0">
                <a:latin typeface="Modern No. 20"/>
                <a:ea typeface="Roboto"/>
                <a:cs typeface="Roboto"/>
              </a:rPr>
              <a:t> </a:t>
            </a:r>
            <a:r>
              <a:rPr lang="en-US" sz="1500" err="1">
                <a:latin typeface="Modern No. 20"/>
                <a:ea typeface="Roboto"/>
                <a:cs typeface="Roboto"/>
              </a:rPr>
              <a:t>smażenia</a:t>
            </a:r>
            <a:r>
              <a:rPr lang="en-US" sz="1500" dirty="0">
                <a:latin typeface="Modern No. 20"/>
                <a:ea typeface="Roboto"/>
                <a:cs typeface="Roboto"/>
              </a:rPr>
              <a:t> </a:t>
            </a:r>
            <a:r>
              <a:rPr lang="en-US" sz="1500" err="1">
                <a:latin typeface="Modern No. 20"/>
                <a:ea typeface="Roboto"/>
                <a:cs typeface="Roboto"/>
              </a:rPr>
              <a:t>jeszcze</a:t>
            </a:r>
            <a:r>
              <a:rPr lang="en-US" sz="1500" dirty="0">
                <a:latin typeface="Modern No. 20"/>
                <a:ea typeface="Roboto"/>
                <a:cs typeface="Roboto"/>
              </a:rPr>
              <a:t> </a:t>
            </a:r>
            <a:r>
              <a:rPr lang="en-US" sz="1500" err="1">
                <a:latin typeface="Modern No. 20"/>
                <a:ea typeface="Roboto"/>
                <a:cs typeface="Roboto"/>
              </a:rPr>
              <a:t>urosną</a:t>
            </a:r>
            <a:r>
              <a:rPr lang="en-US" sz="1500" dirty="0">
                <a:latin typeface="Modern No. 20"/>
                <a:ea typeface="Roboto"/>
                <a:cs typeface="Roboto"/>
              </a:rPr>
              <a:t>. </a:t>
            </a:r>
            <a:br>
              <a:rPr lang="en-US" sz="1500" dirty="0">
                <a:latin typeface="Modern No. 20"/>
                <a:ea typeface="Roboto"/>
                <a:cs typeface="Roboto"/>
              </a:rPr>
            </a:br>
            <a:br>
              <a:rPr lang="en-US" sz="1500" dirty="0">
                <a:latin typeface="Modern No. 20"/>
                <a:ea typeface="Roboto"/>
                <a:cs typeface="Roboto"/>
              </a:rPr>
            </a:br>
            <a:r>
              <a:rPr lang="en-US" sz="1500" dirty="0">
                <a:latin typeface="Modern No. 20"/>
                <a:ea typeface="Roboto"/>
                <a:cs typeface="Roboto"/>
              </a:rPr>
              <a:t> </a:t>
            </a:r>
            <a:br>
              <a:rPr lang="en-US" sz="1500" dirty="0">
                <a:latin typeface="Modern No. 20"/>
                <a:ea typeface="Roboto"/>
                <a:cs typeface="Roboto"/>
              </a:rPr>
            </a:br>
            <a:r>
              <a:rPr lang="en-US" sz="1500" dirty="0">
                <a:latin typeface="Roboto"/>
                <a:ea typeface="Roboto"/>
                <a:cs typeface="Roboto"/>
              </a:rPr>
              <a:t> </a:t>
            </a:r>
            <a:endParaRPr lang="en-US"/>
          </a:p>
          <a:p>
            <a:pPr marL="283210" indent="-283210"/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24D473-F8CF-194A-A75D-490FB89270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A87306C-81BA-4795-A5CA-9392456A8C1E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3871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20" descr="Close up of green grass">
            <a:extLst>
              <a:ext uri="{FF2B5EF4-FFF2-40B4-BE49-F238E27FC236}">
                <a16:creationId xmlns:a16="http://schemas.microsoft.com/office/drawing/2014/main" id="{C082290F-76CE-97A7-ECB5-83B0FEA27B37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9009"/>
            <a:ext cx="5521124" cy="6878584"/>
          </a:xfr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0D15DC2-8425-2530-3D59-ABE5D5C4AD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A87306C-81BA-4795-A5CA-9392456A8C1E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3" name="Picture 2" descr="A selfie of two girls&#10;&#10;AI-generated content may be incorrect.">
            <a:extLst>
              <a:ext uri="{FF2B5EF4-FFF2-40B4-BE49-F238E27FC236}">
                <a16:creationId xmlns:a16="http://schemas.microsoft.com/office/drawing/2014/main" id="{6A238D0C-C5F4-F453-D2A4-6570286660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8911" y="557172"/>
            <a:ext cx="3798094" cy="5143500"/>
          </a:xfrm>
          <a:prstGeom prst="rect">
            <a:avLst/>
          </a:prstGeom>
        </p:spPr>
      </p:pic>
      <p:pic>
        <p:nvPicPr>
          <p:cNvPr id="4" name="Picture 3" descr="A child making a cake&#10;&#10;AI-generated content may be incorrect.">
            <a:extLst>
              <a:ext uri="{FF2B5EF4-FFF2-40B4-BE49-F238E27FC236}">
                <a16:creationId xmlns:a16="http://schemas.microsoft.com/office/drawing/2014/main" id="{AEACF3F1-BCE7-FA55-C78C-5C08498914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428" y="142472"/>
            <a:ext cx="2869407" cy="3833813"/>
          </a:xfrm>
          <a:prstGeom prst="rect">
            <a:avLst/>
          </a:prstGeom>
        </p:spPr>
      </p:pic>
      <p:pic>
        <p:nvPicPr>
          <p:cNvPr id="9" name="Picture 8" descr="A person mixing food in a bowl&#10;&#10;AI-generated content may be incorrect.">
            <a:extLst>
              <a:ext uri="{FF2B5EF4-FFF2-40B4-BE49-F238E27FC236}">
                <a16:creationId xmlns:a16="http://schemas.microsoft.com/office/drawing/2014/main" id="{DAAA78FF-AF93-4F01-82AF-B21815ACBE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06217" y="2066441"/>
            <a:ext cx="2780009" cy="3732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8782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Food in a pot of boiling water&#10;&#10;AI-generated content may be incorrect.">
            <a:extLst>
              <a:ext uri="{FF2B5EF4-FFF2-40B4-BE49-F238E27FC236}">
                <a16:creationId xmlns:a16="http://schemas.microsoft.com/office/drawing/2014/main" id="{7AA1A00D-E7E1-8385-BB39-69E66A5BE041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/>
          <a:srcRect l="3281" r="3281"/>
          <a:stretch/>
        </p:blipFill>
        <p:spPr>
          <a:xfrm rot="5400000">
            <a:off x="2672953" y="-1479947"/>
            <a:ext cx="6842920" cy="9807575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7E240B-2E3A-4566-97B1-88F0576917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A87306C-81BA-4795-A5CA-9392456A8C1E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202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Food in a pot of boiling water&#10;&#10;AI-generated content may be incorrect.">
            <a:extLst>
              <a:ext uri="{FF2B5EF4-FFF2-40B4-BE49-F238E27FC236}">
                <a16:creationId xmlns:a16="http://schemas.microsoft.com/office/drawing/2014/main" id="{8C6346F9-913C-B515-F8E6-CB854B1B212B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/>
          <a:srcRect l="3281" r="3281"/>
          <a:stretch/>
        </p:blipFill>
        <p:spPr>
          <a:xfrm rot="5400000">
            <a:off x="2797969" y="-1081088"/>
            <a:ext cx="6878638" cy="9307512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F3414E-B7A1-1614-3843-D3F2A3CA6D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A87306C-81BA-4795-A5CA-9392456A8C1E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543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plate of fried food&#10;&#10;AI-generated content may be incorrect.">
            <a:extLst>
              <a:ext uri="{FF2B5EF4-FFF2-40B4-BE49-F238E27FC236}">
                <a16:creationId xmlns:a16="http://schemas.microsoft.com/office/drawing/2014/main" id="{CE1FD312-D76D-C425-EE77-2F38B0678E10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/>
          <a:srcRect l="3281" r="3281"/>
          <a:stretch/>
        </p:blipFill>
        <p:spPr>
          <a:xfrm rot="5400000">
            <a:off x="2928936" y="-1593057"/>
            <a:ext cx="6854826" cy="1004570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B01E66-03A9-4F70-55FD-B3462060F9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A87306C-81BA-4795-A5CA-9392456A8C1E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4255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person holding a pastry bag and a couple of hands&#10;&#10;AI-generated content may be incorrect.">
            <a:extLst>
              <a:ext uri="{FF2B5EF4-FFF2-40B4-BE49-F238E27FC236}">
                <a16:creationId xmlns:a16="http://schemas.microsoft.com/office/drawing/2014/main" id="{E7081C23-C5FD-E5C1-CF54-CB714C04E24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/>
          <a:srcRect l="3281" r="3281"/>
          <a:stretch/>
        </p:blipFill>
        <p:spPr>
          <a:xfrm rot="5400000">
            <a:off x="1529953" y="294084"/>
            <a:ext cx="6878638" cy="6295231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353050-8673-D77C-E240-6FB6CBB06F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A87306C-81BA-4795-A5CA-9392456A8C1E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20768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person holding a ball of food&#10;&#10;AI-generated content may be incorrect.">
            <a:extLst>
              <a:ext uri="{FF2B5EF4-FFF2-40B4-BE49-F238E27FC236}">
                <a16:creationId xmlns:a16="http://schemas.microsoft.com/office/drawing/2014/main" id="{7439D4C2-CF06-10DB-9EAF-1EF106710A9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/>
          <a:srcRect t="13593" b="13593"/>
          <a:stretch/>
        </p:blipFill>
        <p:spPr>
          <a:xfrm>
            <a:off x="2297906" y="2897"/>
            <a:ext cx="5521124" cy="687858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C1A7BE-790E-099A-E412-925AAE15CF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A87306C-81BA-4795-A5CA-9392456A8C1E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80666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plate of donuts with pink frosting&#10;&#10;AI-generated content may be incorrect.">
            <a:extLst>
              <a:ext uri="{FF2B5EF4-FFF2-40B4-BE49-F238E27FC236}">
                <a16:creationId xmlns:a16="http://schemas.microsoft.com/office/drawing/2014/main" id="{18AA1472-4C19-6519-6A9B-3ED653CECD0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/>
          <a:srcRect t="7813" b="7813"/>
          <a:stretch/>
        </p:blipFill>
        <p:spPr>
          <a:xfrm>
            <a:off x="2559844" y="2897"/>
            <a:ext cx="5521124" cy="687858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8B3D23-DB48-83F3-2129-807458BA89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A87306C-81BA-4795-A5CA-9392456A8C1E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19762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ACBCD3B-EAB4-87E8-85AB-C9DDB7162C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061" y="1541398"/>
            <a:ext cx="4442603" cy="2124827"/>
          </a:xfrm>
        </p:spPr>
        <p:txBody>
          <a:bodyPr lIns="91440" tIns="45720" rIns="91440" bIns="45720" anchor="ctr"/>
          <a:lstStyle/>
          <a:p>
            <a:r>
              <a:rPr lang="en-US" dirty="0" err="1"/>
              <a:t>Dziękujemy</a:t>
            </a:r>
            <a:r>
              <a:rPr lang="en-US" dirty="0"/>
              <a:t> za </a:t>
            </a:r>
            <a:r>
              <a:rPr lang="en-US" dirty="0" err="1"/>
              <a:t>Uwagę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5335026-4908-B82C-0C3C-4E5E0498CB6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 lIns="91440" tIns="45720" rIns="91440" bIns="45720" anchor="t"/>
          <a:lstStyle/>
          <a:p>
            <a:r>
              <a:rPr lang="en-US" dirty="0"/>
              <a:t>Maja Surowiec</a:t>
            </a:r>
          </a:p>
          <a:p>
            <a:r>
              <a:rPr lang="en-US" dirty="0"/>
              <a:t>Milena Makal</a:t>
            </a:r>
          </a:p>
          <a:p>
            <a:r>
              <a:rPr lang="en-US" dirty="0" err="1"/>
              <a:t>Klasa</a:t>
            </a:r>
            <a:r>
              <a:rPr lang="en-US" dirty="0"/>
              <a:t> 5 B</a:t>
            </a:r>
          </a:p>
          <a:p>
            <a:endParaRPr lang="en-US" dirty="0"/>
          </a:p>
        </p:txBody>
      </p:sp>
      <p:pic>
        <p:nvPicPr>
          <p:cNvPr id="5" name="Picture Placeholder 4" descr="Obraz do salonu artysty Barbara M.Malinowska pod tytułem Tajemniczy ogród">
            <a:extLst>
              <a:ext uri="{FF2B5EF4-FFF2-40B4-BE49-F238E27FC236}">
                <a16:creationId xmlns:a16="http://schemas.microsoft.com/office/drawing/2014/main" id="{3E8AEBF3-BC1E-1752-34CF-023D38ACAF4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5356" b="5356"/>
          <a:stretch/>
        </p:blipFill>
        <p:spPr>
          <a:xfrm>
            <a:off x="6771736" y="489196"/>
            <a:ext cx="5420263" cy="5879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151088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1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B4D0E9"/>
      </a:accent1>
      <a:accent2>
        <a:srgbClr val="476977"/>
      </a:accent2>
      <a:accent3>
        <a:srgbClr val="79BBE9"/>
      </a:accent3>
      <a:accent4>
        <a:srgbClr val="6B8043"/>
      </a:accent4>
      <a:accent5>
        <a:srgbClr val="9ACF21"/>
      </a:accent5>
      <a:accent6>
        <a:srgbClr val="CFDCA5"/>
      </a:accent6>
      <a:hlink>
        <a:srgbClr val="0563C1"/>
      </a:hlink>
      <a:folHlink>
        <a:srgbClr val="954F72"/>
      </a:folHlink>
    </a:clrScheme>
    <a:fontScheme name="Custom 26">
      <a:majorFont>
        <a:latin typeface="Tenorite Bold"/>
        <a:ea typeface=""/>
        <a:cs typeface=""/>
      </a:majorFont>
      <a:minorFont>
        <a:latin typeface="Tenorite 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16411175_Win32_SL_V6" id="{2596AF0E-92BF-4F5A-A2A1-B1C9D33CD0CE}" vid="{0709752F-9199-467A-B305-5274ECB683C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8BCCC92-D3FE-43DE-941A-6D46ECD2C525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082D90A8-9F3C-48C5-89D7-0373E99D21E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B45F531-F2B2-4A59-9331-A22771BD729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427</Words>
  <Application>Microsoft Office PowerPoint</Application>
  <PresentationFormat>Widescreen</PresentationFormat>
  <Paragraphs>119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Custom</vt:lpstr>
      <vt:lpstr>TAJEMniczy ogród  </vt:lpstr>
      <vt:lpstr>PowerPoint Presentation</vt:lpstr>
      <vt:lpstr>Pączki Róż</vt:lpstr>
      <vt:lpstr>Inspiracja: "Było to tajemnicze I najrozkoszeniejsze miejsce, jakie sobie można wyobraźić. Wysoki mur, okalający ogród od wewnątrz, okryty był bezlistnymi gałęziami pnących róż, tak gęstymi, że wprost nie do rozplątania. "  rozdział ix  najdziwniejszy dom </vt:lpstr>
      <vt:lpstr>Pączki róż- co Prawda nie zasadziłyśmy róż ale zrobiłyśmy pyszne pączki serowe z nadzieniem różanym</vt:lpstr>
      <vt:lpstr>pRZEPIS</vt:lpstr>
      <vt:lpstr>Wykonanie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Dziękujemy za Uwagę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239</cp:revision>
  <dcterms:created xsi:type="dcterms:W3CDTF">2025-11-30T17:32:56Z</dcterms:created>
  <dcterms:modified xsi:type="dcterms:W3CDTF">2025-11-30T18:23:03Z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