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67" r:id="rId6"/>
    <p:sldId id="269" r:id="rId7"/>
    <p:sldId id="268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domyślna" id="{57DFA0E9-764A-414B-B572-128C2C3B2B0C}">
          <p14:sldIdLst/>
        </p14:section>
        <p14:section name="Sekcja bez tytułu" id="{5E8B2C40-BF27-413C-90FC-5E7E049E28CC}">
          <p14:sldIdLst>
            <p14:sldId id="256"/>
            <p14:sldId id="257"/>
            <p14:sldId id="258"/>
            <p14:sldId id="264"/>
            <p14:sldId id="267"/>
            <p14:sldId id="269"/>
          </p14:sldIdLst>
        </p14:section>
        <p14:section name="Sekcja bez tytułu" id="{04E6B9AE-ED47-44FA-91B6-78D49D7574DE}">
          <p14:sldIdLst>
            <p14:sldId id="268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56" autoAdjust="0"/>
  </p:normalViewPr>
  <p:slideViewPr>
    <p:cSldViewPr snapToGrid="0">
      <p:cViewPr varScale="1">
        <p:scale>
          <a:sx n="58" d="100"/>
          <a:sy n="58" d="100"/>
        </p:scale>
        <p:origin x="24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013C2-D8B7-4B1C-BA45-10F64B753B0A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240CB-0BE1-40FD-872B-B154EE9935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976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240CB-0BE1-40FD-872B-B154EE99353F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8889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240CB-0BE1-40FD-872B-B154EE99353F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104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0168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653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800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56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1207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553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3318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1516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09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316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6653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9631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0195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5234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3136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43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DC535-62FD-47C6-8F21-B3E2CC280038}" type="datetimeFigureOut">
              <a:rPr lang="pl-PL" smtClean="0"/>
              <a:t>15.02.2026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F3887A-D457-4695-B31D-CBAE5FCBAF0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171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ED3A436D-2258-6EE2-160B-4470207D8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658" y="826265"/>
            <a:ext cx="6770908" cy="2250154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PTASIE MLECZKO</a:t>
            </a:r>
          </a:p>
          <a:p>
            <a:pPr algn="ctr"/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Białej Czarownicy</a:t>
            </a:r>
          </a:p>
          <a:p>
            <a:pPr algn="ctr"/>
            <a:r>
              <a:rPr lang="pl-PL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„Opowieści z Narni”</a:t>
            </a:r>
          </a:p>
        </p:txBody>
      </p:sp>
      <p:sp>
        <p:nvSpPr>
          <p:cNvPr id="6" name="Podtytuł 2">
            <a:extLst>
              <a:ext uri="{FF2B5EF4-FFF2-40B4-BE49-F238E27FC236}">
                <a16:creationId xmlns:a16="http://schemas.microsoft.com/office/drawing/2014/main" id="{40245945-8012-DC64-A709-33502823E4BE}"/>
              </a:ext>
            </a:extLst>
          </p:cNvPr>
          <p:cNvSpPr txBox="1">
            <a:spLocks/>
          </p:cNvSpPr>
          <p:nvPr/>
        </p:nvSpPr>
        <p:spPr>
          <a:xfrm>
            <a:off x="4050930" y="4650180"/>
            <a:ext cx="3278562" cy="16433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zrealizowali:</a:t>
            </a:r>
          </a:p>
          <a:p>
            <a:r>
              <a:rPr lang="pl-PL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Miłosz </a:t>
            </a:r>
            <a:r>
              <a:rPr lang="pl-PL" sz="2400" b="1" dirty="0" err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Sidor</a:t>
            </a:r>
            <a:endParaRPr lang="pl-PL" sz="2400" b="1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Paweł Pyłko</a:t>
            </a:r>
          </a:p>
          <a:p>
            <a:endParaRPr lang="pl-PL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3A10EC7-9E44-7DCB-FEA6-170A70ECE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1470" y="0"/>
            <a:ext cx="47005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16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6DB929F-2065-29FB-F613-196AF6D60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383" y="176270"/>
            <a:ext cx="8416887" cy="633470"/>
          </a:xfrm>
        </p:spPr>
        <p:txBody>
          <a:bodyPr>
            <a:noAutofit/>
          </a:bodyPr>
          <a:lstStyle/>
          <a:p>
            <a:r>
              <a:rPr lang="pl-PL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Cytat z rozdziału 4 PTASIE MLECZKO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FFB2A07D-4775-76D7-EDC2-01C649CE3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557" y="980500"/>
            <a:ext cx="7656723" cy="5166912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l-PL" sz="2400" dirty="0">
                <a:solidFill>
                  <a:srgbClr val="002060"/>
                </a:solidFill>
              </a:rPr>
              <a:t>Królowa wylała z buteleczki jeszcze jedną kroplę;  tym razem na śniegu pojawiło się okrągłe, przewiązane zieloną wstążeczką pudło, pełne – jak się okazało – najlepszego ptasiego mleczka. Każdy kawałek był słodki i cudownie piankowaty aż do samego środka i Edmund musiał przyznać, że nigdy jeszcze nie jadł czegoś równie wspaniałego.               Teraz zrobiło mu się bardzo ciepło i przyjemnie.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AE02F69-0416-A55D-A5DB-5CBE8BB5BC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5960" y="1550785"/>
            <a:ext cx="3682884" cy="327196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92353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9296EC-9CBA-13C6-CF38-48F23DBD6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096" y="232477"/>
            <a:ext cx="3094574" cy="1507067"/>
          </a:xfrm>
        </p:spPr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Przepis</a:t>
            </a:r>
          </a:p>
        </p:txBody>
      </p:sp>
      <p:sp>
        <p:nvSpPr>
          <p:cNvPr id="5" name="Zwój: pionowy 4">
            <a:extLst>
              <a:ext uri="{FF2B5EF4-FFF2-40B4-BE49-F238E27FC236}">
                <a16:creationId xmlns:a16="http://schemas.microsoft.com/office/drawing/2014/main" id="{339C3920-73EA-FA79-4E4C-0BB450D83644}"/>
              </a:ext>
            </a:extLst>
          </p:cNvPr>
          <p:cNvSpPr/>
          <p:nvPr/>
        </p:nvSpPr>
        <p:spPr>
          <a:xfrm>
            <a:off x="3096961" y="1244906"/>
            <a:ext cx="4614845" cy="4627083"/>
          </a:xfrm>
          <a:prstGeom prst="verticalScroll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pl-PL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Składniki: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g skrobi kukurydzianej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150-200 ml wody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łyżka wody różanej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1-2 łyżeczki galaretki truskawkowej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łyżeczka żelatyny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 g cukru</a:t>
            </a:r>
          </a:p>
          <a:p>
            <a:pPr marL="449580" indent="-26924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3-4 łyżki cukru pudru do posypania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1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7749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F16A-5236-0925-1A87-BB7CB8D7E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31A148-BA03-0420-AFB5-D9D7F0B5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571" y="218334"/>
            <a:ext cx="7402168" cy="1138170"/>
          </a:xfrm>
        </p:spPr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Przygotowane składniki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07A3550F-C8DD-64BF-09FB-123CDFAF2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215" y="1257352"/>
            <a:ext cx="6864802" cy="496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0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81B6C-96E6-576F-D913-8A3B279F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8CA3C2-EBA5-4670-8E66-07FE3A783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34" y="297455"/>
            <a:ext cx="8735209" cy="787094"/>
          </a:xfrm>
        </p:spPr>
        <p:txBody>
          <a:bodyPr>
            <a:no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Podgrzewanie i mieszanie wody z cukrem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146B4991-FF1C-1803-E3F1-5F6AB841F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574" y="1465243"/>
            <a:ext cx="3140955" cy="418794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D3CB0CF-74AB-978D-B2B9-73DAB9A8A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19" y="1204817"/>
            <a:ext cx="3140955" cy="418794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A899C220-A08D-D7BF-5A8E-A52DFD637F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411" y="1737197"/>
            <a:ext cx="3140955" cy="418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1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7A8A-E763-F515-549F-4510EB00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48ABDB-8EFA-913A-F63C-85C364BB7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02" y="231354"/>
            <a:ext cx="8988598" cy="1222874"/>
          </a:xfrm>
        </p:spPr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Mieszanie skrobi kukurydzianej z żelatyną i galaretką truskawkową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5B3A91B-0142-DAC5-F4D2-68B1AD790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02" y="1609840"/>
            <a:ext cx="4851093" cy="363832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971825E-6592-33E4-9C52-FA2154405E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803" y="2285998"/>
            <a:ext cx="5053070" cy="378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46E0F-885C-5CF6-743D-8692C42FC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F03729-1AC0-1451-8FBC-5B20CB25D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41" y="506776"/>
            <a:ext cx="9882130" cy="1806766"/>
          </a:xfrm>
        </p:spPr>
        <p:txBody>
          <a:bodyPr>
            <a:noAutofit/>
          </a:bodyPr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Dodawanie wody z cukrem do wymieszanych składników i gotowanie na wolnym ogniu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0C89325-8EBA-1DE8-A7D0-17A236C09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1" y="1751988"/>
            <a:ext cx="2970000" cy="3960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55A9610-5A85-0329-9621-87709E2CB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641" y="2162060"/>
            <a:ext cx="2970000" cy="396000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F87E3CE-B340-D7F7-E462-AFC9B53E9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641" y="2572132"/>
            <a:ext cx="297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67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E111F-DF8A-B853-3B1E-045F8A03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E87016-1538-8243-E0D1-BCFFFDAF5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76" y="264405"/>
            <a:ext cx="9693677" cy="1507067"/>
          </a:xfrm>
        </p:spPr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Schłodzenie przygotowanej masy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lodówce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41884A6-A0FB-033F-B83A-31E1589C2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251" y="1680903"/>
            <a:ext cx="4651114" cy="469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8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8410C-8533-04FC-1CA5-0A20EED9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EB7FB18-B08F-8012-081D-3FD8527D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363" y="198303"/>
            <a:ext cx="9693677" cy="1507067"/>
          </a:xfrm>
        </p:spPr>
        <p:txBody>
          <a:bodyPr/>
          <a:lstStyle/>
          <a:p>
            <a:pPr algn="ctr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Gotowe ptasie mleczko</a:t>
            </a:r>
          </a:p>
        </p:txBody>
      </p:sp>
      <p:sp>
        <p:nvSpPr>
          <p:cNvPr id="5" name="Podtytuł 2">
            <a:extLst>
              <a:ext uri="{FF2B5EF4-FFF2-40B4-BE49-F238E27FC236}">
                <a16:creationId xmlns:a16="http://schemas.microsoft.com/office/drawing/2014/main" id="{AB73F63D-ED25-DAC1-8E21-A9A42F7B03B2}"/>
              </a:ext>
            </a:extLst>
          </p:cNvPr>
          <p:cNvSpPr txBox="1">
            <a:spLocks/>
          </p:cNvSpPr>
          <p:nvPr/>
        </p:nvSpPr>
        <p:spPr>
          <a:xfrm>
            <a:off x="9134414" y="5656908"/>
            <a:ext cx="2685252" cy="10027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b="1" dirty="0">
                <a:solidFill>
                  <a:schemeClr val="tx2"/>
                </a:solidFill>
              </a:rPr>
              <a:t>Dziękujemy za uwagę.</a:t>
            </a:r>
            <a:endParaRPr lang="pl-PL" sz="2400" b="1" dirty="0">
              <a:solidFill>
                <a:srgbClr val="92D050"/>
              </a:solidFill>
            </a:endParaRPr>
          </a:p>
          <a:p>
            <a:endParaRPr lang="pl-PL" sz="3200" b="1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8D6EA0-8AD9-0CBD-30A1-64F3955C5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286" y="1061987"/>
            <a:ext cx="5763829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0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365</TotalTime>
  <Words>166</Words>
  <Application>Microsoft Office PowerPoint</Application>
  <PresentationFormat>Panoramiczny</PresentationFormat>
  <Paragraphs>34</Paragraphs>
  <Slides>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Faseta</vt:lpstr>
      <vt:lpstr>Prezentacja programu PowerPoint</vt:lpstr>
      <vt:lpstr>Cytat z rozdziału 4 PTASIE MLECZKO</vt:lpstr>
      <vt:lpstr>Przepis</vt:lpstr>
      <vt:lpstr>Przygotowane składniki</vt:lpstr>
      <vt:lpstr>Podgrzewanie i mieszanie wody z cukrem</vt:lpstr>
      <vt:lpstr>Mieszanie skrobi kukurydzianej z żelatyną i galaretką truskawkową</vt:lpstr>
      <vt:lpstr>Dodawanie wody z cukrem do wymieszanych składników i gotowanie na wolnym ogniu</vt:lpstr>
      <vt:lpstr>Schłodzenie przygotowanej masy  w lodówce</vt:lpstr>
      <vt:lpstr>Gotowe ptasie mleczko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Radek Pyłko</dc:creator>
  <cp:lastModifiedBy>Radek Pyłko</cp:lastModifiedBy>
  <cp:revision>36</cp:revision>
  <dcterms:created xsi:type="dcterms:W3CDTF">2025-11-29T20:58:12Z</dcterms:created>
  <dcterms:modified xsi:type="dcterms:W3CDTF">2026-02-15T16:31:38Z</dcterms:modified>
</cp:coreProperties>
</file>