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9144000" cy="6858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A56"/>
    <a:srgbClr val="B11371"/>
    <a:srgbClr val="C00804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13" autoAdjust="0"/>
  </p:normalViewPr>
  <p:slideViewPr>
    <p:cSldViewPr>
      <p:cViewPr varScale="1">
        <p:scale>
          <a:sx n="73" d="100"/>
          <a:sy n="73" d="100"/>
        </p:scale>
        <p:origin x="-1205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5041A-29E9-4BEF-A8AD-4B2A6D35B824}" type="datetimeFigureOut">
              <a:rPr lang="pl-PL" smtClean="0"/>
              <a:pPr/>
              <a:t>13.01.2026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4943C0-DE29-467F-AD14-F39F453CB45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" name="Obraz 8" descr="tytul,jp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A0B87821-5E4F-4AAF-9232-436155BCB57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6096000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396552" y="1831430"/>
            <a:ext cx="3024336" cy="5026570"/>
          </a:xfrm>
        </p:spPr>
        <p:txBody>
          <a:bodyPr>
            <a:normAutofit fontScale="90000"/>
          </a:bodyPr>
          <a:lstStyle/>
          <a:p>
            <a:r>
              <a:rPr lang="pl-PL" sz="3600" b="1" u="sng" dirty="0" smtClean="0">
                <a:latin typeface="Bradley Hand ITC" pitchFamily="66" charset="0"/>
              </a:rPr>
              <a:t>Składniki:</a:t>
            </a:r>
            <a:r>
              <a:rPr lang="pl-PL" sz="3600" b="1" dirty="0" smtClean="0">
                <a:latin typeface="Bradley Hand ITC" pitchFamily="66" charset="0"/>
              </a:rPr>
              <a:t/>
            </a:r>
            <a:br>
              <a:rPr lang="pl-PL" sz="3600" b="1" dirty="0" smtClean="0">
                <a:latin typeface="Bradley Hand ITC" pitchFamily="66" charset="0"/>
              </a:rPr>
            </a:br>
            <a:r>
              <a:rPr lang="pl-PL" sz="3100" b="1" dirty="0">
                <a:latin typeface="Bradley Hand ITC" pitchFamily="66" charset="0"/>
              </a:rPr>
              <a:t/>
            </a:r>
            <a:br>
              <a:rPr lang="pl-PL" sz="3100" b="1" dirty="0">
                <a:latin typeface="Bradley Hand ITC" pitchFamily="66" charset="0"/>
              </a:rPr>
            </a:br>
            <a:r>
              <a:rPr lang="pl-PL" sz="3100" b="1" dirty="0" smtClean="0">
                <a:latin typeface="Bradley Hand ITC" pitchFamily="66" charset="0"/>
              </a:rPr>
              <a:t>-chleb tostowy</a:t>
            </a:r>
            <a:br>
              <a:rPr lang="pl-PL" sz="3100" b="1" dirty="0" smtClean="0">
                <a:latin typeface="Bradley Hand ITC" pitchFamily="66" charset="0"/>
              </a:rPr>
            </a:br>
            <a:r>
              <a:rPr lang="pl-PL" sz="3100" b="1" dirty="0" smtClean="0">
                <a:latin typeface="Bradley Hand ITC" pitchFamily="66" charset="0"/>
              </a:rPr>
              <a:t>-masło</a:t>
            </a:r>
            <a:br>
              <a:rPr lang="pl-PL" sz="3100" b="1" dirty="0" smtClean="0">
                <a:latin typeface="Bradley Hand ITC" pitchFamily="66" charset="0"/>
              </a:rPr>
            </a:br>
            <a:r>
              <a:rPr lang="pl-PL" sz="3100" b="1" dirty="0" smtClean="0">
                <a:latin typeface="Bradley Hand ITC" pitchFamily="66" charset="0"/>
              </a:rPr>
              <a:t>-ser</a:t>
            </a:r>
            <a:br>
              <a:rPr lang="pl-PL" sz="3100" b="1" dirty="0" smtClean="0">
                <a:latin typeface="Bradley Hand ITC" pitchFamily="66" charset="0"/>
              </a:rPr>
            </a:br>
            <a:r>
              <a:rPr lang="pl-PL" sz="3100" b="1" dirty="0" smtClean="0">
                <a:latin typeface="Bradley Hand ITC" pitchFamily="66" charset="0"/>
              </a:rPr>
              <a:t>-szynka</a:t>
            </a:r>
            <a:br>
              <a:rPr lang="pl-PL" sz="3100" b="1" dirty="0" smtClean="0">
                <a:latin typeface="Bradley Hand ITC" pitchFamily="66" charset="0"/>
              </a:rPr>
            </a:br>
            <a:r>
              <a:rPr lang="pl-PL" sz="3100" b="1" dirty="0" smtClean="0">
                <a:latin typeface="Bradley Hand ITC" pitchFamily="66" charset="0"/>
              </a:rPr>
              <a:t>-ogórki</a:t>
            </a:r>
            <a:r>
              <a:rPr lang="pl-PL" sz="3600" b="1" dirty="0" smtClean="0">
                <a:latin typeface="Bradley Hand ITC" pitchFamily="66" charset="0"/>
              </a:rPr>
              <a:t/>
            </a:r>
            <a:br>
              <a:rPr lang="pl-PL" sz="3600" b="1" dirty="0" smtClean="0">
                <a:latin typeface="Bradley Hand ITC" pitchFamily="66" charset="0"/>
              </a:rPr>
            </a:br>
            <a:r>
              <a:rPr lang="pl-PL" b="1" dirty="0" smtClean="0">
                <a:latin typeface="Bradley Hand ITC" pitchFamily="66" charset="0"/>
              </a:rPr>
              <a:t/>
            </a:r>
            <a:br>
              <a:rPr lang="pl-PL" b="1" dirty="0" smtClean="0">
                <a:latin typeface="Bradley Hand ITC" pitchFamily="66" charset="0"/>
              </a:rPr>
            </a:br>
            <a:r>
              <a:rPr lang="pl-PL" b="1" dirty="0">
                <a:latin typeface="Bradley Hand ITC" pitchFamily="66" charset="0"/>
              </a:rPr>
              <a:t/>
            </a:r>
            <a:br>
              <a:rPr lang="pl-PL" b="1" dirty="0">
                <a:latin typeface="Bradley Hand ITC" pitchFamily="66" charset="0"/>
              </a:rPr>
            </a:br>
            <a:endParaRPr lang="pl-PL" b="1" dirty="0">
              <a:latin typeface="Bradley Hand ITC" pitchFamily="66" charset="0"/>
            </a:endParaRPr>
          </a:p>
        </p:txBody>
      </p:sp>
      <p:pic>
        <p:nvPicPr>
          <p:cNvPr id="4" name="Symbol zastępczy zawartości 3" descr="produkty.jp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2403" y="2332037"/>
            <a:ext cx="6791597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486400" cy="566738"/>
          </a:xfrm>
        </p:spPr>
        <p:txBody>
          <a:bodyPr>
            <a:noAutofit/>
          </a:bodyPr>
          <a:lstStyle/>
          <a:p>
            <a:r>
              <a:rPr lang="pl-PL" sz="3600" dirty="0" smtClean="0">
                <a:latin typeface="Bradley Hand ITC" pitchFamily="66" charset="0"/>
              </a:rPr>
              <a:t>Przygotowanie ogórka</a:t>
            </a:r>
            <a:endParaRPr lang="pl-PL" sz="3600" dirty="0">
              <a:latin typeface="Bradley Hand ITC" pitchFamily="66" charset="0"/>
            </a:endParaRPr>
          </a:p>
        </p:txBody>
      </p:sp>
      <p:pic>
        <p:nvPicPr>
          <p:cNvPr id="7" name="Symbol zastępczy obrazu 6" descr="ogore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>
          <a:xfrm>
            <a:off x="323528" y="2420888"/>
            <a:ext cx="5486400" cy="4114800"/>
          </a:xfrm>
        </p:spPr>
      </p:pic>
      <p:sp>
        <p:nvSpPr>
          <p:cNvPr id="6" name="Symbol zastępczy tekstu 5"/>
          <p:cNvSpPr>
            <a:spLocks noGrp="1"/>
          </p:cNvSpPr>
          <p:nvPr>
            <p:ph type="body" sz="half" idx="2"/>
          </p:nvPr>
        </p:nvSpPr>
        <p:spPr>
          <a:xfrm>
            <a:off x="6765797" y="264795"/>
            <a:ext cx="2126683" cy="6044525"/>
          </a:xfrm>
        </p:spPr>
        <p:txBody>
          <a:bodyPr>
            <a:normAutofit/>
          </a:bodyPr>
          <a:lstStyle/>
          <a:p>
            <a:endParaRPr lang="pl-PL" sz="3200" b="1" u="sng" dirty="0" smtClean="0">
              <a:solidFill>
                <a:srgbClr val="7030A0"/>
              </a:solidFill>
              <a:latin typeface="Bradley Hand ITC" pitchFamily="66" charset="0"/>
            </a:endParaRPr>
          </a:p>
          <a:p>
            <a:r>
              <a:rPr lang="pl-PL" sz="3200" b="1" u="sng" dirty="0" smtClean="0">
                <a:solidFill>
                  <a:srgbClr val="7030A0"/>
                </a:solidFill>
                <a:latin typeface="Bradley Hand ITC" pitchFamily="66" charset="0"/>
              </a:rPr>
              <a:t>Najpierw:</a:t>
            </a:r>
          </a:p>
          <a:p>
            <a:endParaRPr lang="pl-PL" sz="3200" b="1" u="sng" dirty="0" smtClean="0">
              <a:solidFill>
                <a:srgbClr val="7030A0"/>
              </a:solidFill>
              <a:latin typeface="Bradley Hand ITC" pitchFamily="66" charset="0"/>
            </a:endParaRPr>
          </a:p>
          <a:p>
            <a:r>
              <a:rPr lang="pl-PL" sz="3200" b="1" dirty="0" smtClean="0">
                <a:solidFill>
                  <a:srgbClr val="7030A0"/>
                </a:solidFill>
                <a:latin typeface="Bradley Hand ITC" pitchFamily="66" charset="0"/>
              </a:rPr>
              <a:t>-umyłam ogórka</a:t>
            </a:r>
          </a:p>
          <a:p>
            <a:r>
              <a:rPr lang="pl-PL" sz="3200" b="1" dirty="0" smtClean="0">
                <a:solidFill>
                  <a:srgbClr val="7030A0"/>
                </a:solidFill>
                <a:latin typeface="Bradley Hand ITC" pitchFamily="66" charset="0"/>
              </a:rPr>
              <a:t>-obrałam go ze skórki</a:t>
            </a:r>
          </a:p>
          <a:p>
            <a:r>
              <a:rPr lang="pl-PL" sz="3200" b="1" dirty="0" smtClean="0">
                <a:solidFill>
                  <a:srgbClr val="7030A0"/>
                </a:solidFill>
                <a:latin typeface="Bradley Hand ITC" pitchFamily="66" charset="0"/>
              </a:rPr>
              <a:t>-pokroiłam w plasterki</a:t>
            </a:r>
            <a:endParaRPr lang="pl-PL" sz="3200" b="1" dirty="0">
              <a:solidFill>
                <a:srgbClr val="7030A0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922114"/>
          </a:xfrm>
        </p:spPr>
        <p:txBody>
          <a:bodyPr>
            <a:normAutofit fontScale="90000"/>
          </a:bodyPr>
          <a:lstStyle/>
          <a:p>
            <a:r>
              <a:rPr lang="pl-PL" sz="3600" b="1" dirty="0" smtClean="0">
                <a:latin typeface="Bradley Hand ITC" pitchFamily="66" charset="0"/>
              </a:rPr>
              <a:t/>
            </a:r>
            <a:br>
              <a:rPr lang="pl-PL" sz="3600" b="1" dirty="0" smtClean="0">
                <a:latin typeface="Bradley Hand ITC" pitchFamily="66" charset="0"/>
              </a:rPr>
            </a:br>
            <a:r>
              <a:rPr lang="pl-PL" sz="3600" b="1" dirty="0" smtClean="0">
                <a:latin typeface="Bradley Hand ITC" pitchFamily="66" charset="0"/>
              </a:rPr>
              <a:t/>
            </a:r>
            <a:br>
              <a:rPr lang="pl-PL" sz="3600" b="1" dirty="0" smtClean="0">
                <a:latin typeface="Bradley Hand ITC" pitchFamily="66" charset="0"/>
              </a:rPr>
            </a:br>
            <a:r>
              <a:rPr lang="pl-PL" sz="3600" b="1" dirty="0" smtClean="0">
                <a:latin typeface="Bradley Hand ITC" pitchFamily="66" charset="0"/>
              </a:rPr>
              <a:t/>
            </a:r>
            <a:br>
              <a:rPr lang="pl-PL" sz="3600" b="1" dirty="0" smtClean="0">
                <a:latin typeface="Bradley Hand ITC" pitchFamily="66" charset="0"/>
              </a:rPr>
            </a:br>
            <a:endParaRPr lang="pl-PL" sz="3600" b="1" dirty="0">
              <a:latin typeface="Bradley Hand ITC" pitchFamily="66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 rot="5400000">
            <a:off x="-1803830" y="2203341"/>
            <a:ext cx="5904659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u="sng" dirty="0" smtClean="0">
                <a:latin typeface="Bradley Hand ITC" pitchFamily="66" charset="0"/>
              </a:rPr>
              <a:t>Smarowanie chleba:</a:t>
            </a:r>
          </a:p>
          <a:p>
            <a:endParaRPr lang="pl-PL" sz="1050" dirty="0">
              <a:latin typeface="Bradley Hand ITC" pitchFamily="66" charset="0"/>
            </a:endParaRPr>
          </a:p>
          <a:p>
            <a:r>
              <a:rPr lang="pl-PL" sz="3200" b="1" dirty="0" smtClean="0">
                <a:latin typeface="Bradley Hand ITC" pitchFamily="66" charset="0"/>
              </a:rPr>
              <a:t>Każdą kromkę chleba posmarowałam masłem</a:t>
            </a:r>
            <a:endParaRPr lang="pl-PL" sz="3200" b="1" dirty="0">
              <a:latin typeface="Bradley Hand ITC" pitchFamily="66" charset="0"/>
            </a:endParaRPr>
          </a:p>
        </p:txBody>
      </p:sp>
      <p:pic>
        <p:nvPicPr>
          <p:cNvPr id="8" name="Obraz 7" descr="image0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894" y="0"/>
            <a:ext cx="45702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16200000">
            <a:off x="-2549388" y="2773524"/>
            <a:ext cx="7320880" cy="1143000"/>
          </a:xfrm>
        </p:spPr>
        <p:txBody>
          <a:bodyPr>
            <a:normAutofit/>
          </a:bodyPr>
          <a:lstStyle/>
          <a:p>
            <a:r>
              <a:rPr lang="pl-PL" sz="4400" b="1" dirty="0" smtClean="0">
                <a:solidFill>
                  <a:srgbClr val="00B050"/>
                </a:solidFill>
                <a:latin typeface="Bradley Hand ITC" pitchFamily="66" charset="0"/>
              </a:rPr>
              <a:t>Układanie składników</a:t>
            </a:r>
            <a:endParaRPr lang="pl-PL" sz="4400" b="1" dirty="0">
              <a:solidFill>
                <a:srgbClr val="00B050"/>
              </a:solidFill>
              <a:latin typeface="Bradley Hand ITC" pitchFamily="66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 rot="16200000">
            <a:off x="187353" y="2629071"/>
            <a:ext cx="540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Bradley Hand ITC" pitchFamily="66" charset="0"/>
              </a:rPr>
              <a:t>Na chleb położyliśmy:</a:t>
            </a:r>
          </a:p>
          <a:p>
            <a:pPr marL="514350" indent="-514350">
              <a:buAutoNum type="arabicPeriod"/>
            </a:pP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Bradley Hand ITC" pitchFamily="66" charset="0"/>
              </a:rPr>
              <a:t>Ser</a:t>
            </a:r>
          </a:p>
          <a:p>
            <a:pPr marL="514350" indent="-514350">
              <a:buAutoNum type="arabicPeriod"/>
            </a:pP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Bradley Hand ITC" pitchFamily="66" charset="0"/>
              </a:rPr>
              <a:t>Szynkę</a:t>
            </a:r>
          </a:p>
          <a:p>
            <a:pPr marL="514350" indent="-514350">
              <a:buAutoNum type="arabicPeriod"/>
            </a:pPr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  <a:latin typeface="Bradley Hand ITC" pitchFamily="66" charset="0"/>
              </a:rPr>
              <a:t>Plasterki ogórka</a:t>
            </a:r>
            <a:endParaRPr lang="pl-PL" sz="2800" b="1" dirty="0">
              <a:solidFill>
                <a:schemeClr val="accent1">
                  <a:lumMod val="75000"/>
                </a:schemeClr>
              </a:solidFill>
              <a:latin typeface="Bradley Hand ITC" pitchFamily="66" charset="0"/>
            </a:endParaRPr>
          </a:p>
        </p:txBody>
      </p:sp>
      <p:pic>
        <p:nvPicPr>
          <p:cNvPr id="7" name="Obraz 6" descr="image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3785" y="0"/>
            <a:ext cx="45702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16200000">
            <a:off x="-3075756" y="2171700"/>
            <a:ext cx="8229600" cy="1143000"/>
          </a:xfrm>
        </p:spPr>
        <p:txBody>
          <a:bodyPr>
            <a:normAutofit/>
          </a:bodyPr>
          <a:lstStyle/>
          <a:p>
            <a:r>
              <a:rPr lang="pl-PL" sz="4400" b="1" dirty="0" smtClean="0">
                <a:solidFill>
                  <a:srgbClr val="B11371"/>
                </a:solidFill>
                <a:latin typeface="Bradley Hand ITC" pitchFamily="66" charset="0"/>
              </a:rPr>
              <a:t>Gotowe kanapki</a:t>
            </a:r>
            <a:endParaRPr lang="pl-PL" sz="4400" b="1" dirty="0">
              <a:solidFill>
                <a:srgbClr val="B11371"/>
              </a:solidFill>
              <a:latin typeface="Bradley Hand ITC" pitchFamily="66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 rot="16200000">
            <a:off x="-1046075" y="2466963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rgbClr val="000000"/>
                </a:solidFill>
                <a:latin typeface="Bradley Hand ITC" pitchFamily="66" charset="0"/>
              </a:rPr>
              <a:t>Przykryliśmy kanapki drugą kromką chleba i przekroiliśmy je na trójkąty.</a:t>
            </a:r>
            <a:endParaRPr lang="pl-PL" sz="3200" b="1" dirty="0">
              <a:solidFill>
                <a:srgbClr val="000000"/>
              </a:solidFill>
              <a:latin typeface="Bradley Hand ITC" pitchFamily="66" charset="0"/>
            </a:endParaRPr>
          </a:p>
        </p:txBody>
      </p:sp>
      <p:pic>
        <p:nvPicPr>
          <p:cNvPr id="5" name="Obraz 4" descr="image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3786" y="0"/>
            <a:ext cx="45702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7467600" cy="1143000"/>
          </a:xfrm>
        </p:spPr>
        <p:txBody>
          <a:bodyPr>
            <a:normAutofit/>
          </a:bodyPr>
          <a:lstStyle/>
          <a:p>
            <a:r>
              <a:rPr lang="pl-PL" sz="4400" b="1" u="sng" dirty="0" smtClean="0">
                <a:solidFill>
                  <a:srgbClr val="C00804"/>
                </a:solidFill>
                <a:latin typeface="Bradley Hand ITC" pitchFamily="66" charset="0"/>
              </a:rPr>
              <a:t>Efekt </a:t>
            </a:r>
            <a:r>
              <a:rPr lang="pl-PL" sz="4400" b="1" u="sng" dirty="0" err="1" smtClean="0">
                <a:solidFill>
                  <a:srgbClr val="C00804"/>
                </a:solidFill>
                <a:latin typeface="Bradley Hand ITC" pitchFamily="66" charset="0"/>
              </a:rPr>
              <a:t>koncowy</a:t>
            </a:r>
            <a:endParaRPr lang="pl-PL" sz="4400" b="1" u="sng" dirty="0">
              <a:solidFill>
                <a:srgbClr val="C00804"/>
              </a:solidFill>
              <a:latin typeface="Bradley Hand ITC" pitchFamily="66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67544" y="980729"/>
            <a:ext cx="60486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smtClean="0">
                <a:solidFill>
                  <a:srgbClr val="00B050"/>
                </a:solidFill>
                <a:latin typeface="Bradley Hand ITC" pitchFamily="66" charset="0"/>
              </a:rPr>
              <a:t>Kanapki były:</a:t>
            </a:r>
          </a:p>
          <a:p>
            <a:r>
              <a:rPr lang="pl-PL" sz="3200" b="1" dirty="0" smtClean="0">
                <a:solidFill>
                  <a:srgbClr val="00B050"/>
                </a:solidFill>
                <a:latin typeface="Bradley Hand ITC" pitchFamily="66" charset="0"/>
              </a:rPr>
              <a:t>-smaczne</a:t>
            </a:r>
          </a:p>
          <a:p>
            <a:r>
              <a:rPr lang="pl-PL" sz="3200" b="1" dirty="0" smtClean="0">
                <a:solidFill>
                  <a:srgbClr val="00B050"/>
                </a:solidFill>
                <a:latin typeface="Bradley Hand ITC" pitchFamily="66" charset="0"/>
              </a:rPr>
              <a:t>-ładnie wyglądające</a:t>
            </a:r>
          </a:p>
          <a:p>
            <a:r>
              <a:rPr lang="pl-PL" sz="3200" b="1" dirty="0" smtClean="0">
                <a:solidFill>
                  <a:srgbClr val="00B050"/>
                </a:solidFill>
                <a:latin typeface="Bradley Hand ITC" pitchFamily="66" charset="0"/>
              </a:rPr>
              <a:t>-gotowe do zjedzenia</a:t>
            </a:r>
          </a:p>
        </p:txBody>
      </p:sp>
      <p:pic>
        <p:nvPicPr>
          <p:cNvPr id="4" name="Obraz 3" descr="kanapki gotow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996952"/>
            <a:ext cx="7056784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koniec.jpg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2047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63</Words>
  <Application>Microsoft Office PowerPoint</Application>
  <PresentationFormat>Pokaz na ekranie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Slajd 1</vt:lpstr>
      <vt:lpstr>Slajd 2</vt:lpstr>
      <vt:lpstr>Składniki:  -chleb tostowy -masło -ser -szynka -ogórki   </vt:lpstr>
      <vt:lpstr>Przygotowanie ogórka</vt:lpstr>
      <vt:lpstr>   </vt:lpstr>
      <vt:lpstr>Układanie składników</vt:lpstr>
      <vt:lpstr>Gotowe kanapki</vt:lpstr>
      <vt:lpstr>Efekt koncowy</vt:lpstr>
      <vt:lpstr>Slajd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Martyna</dc:creator>
  <cp:lastModifiedBy>Martyna</cp:lastModifiedBy>
  <cp:revision>18</cp:revision>
  <dcterms:created xsi:type="dcterms:W3CDTF">2026-01-12T20:48:55Z</dcterms:created>
  <dcterms:modified xsi:type="dcterms:W3CDTF">2026-01-13T06:06:49Z</dcterms:modified>
</cp:coreProperties>
</file>