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5" r:id="rId6"/>
    <p:sldId id="266" r:id="rId7"/>
    <p:sldId id="268" r:id="rId8"/>
    <p:sldId id="258" r:id="rId9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B18E63-9315-4B0F-9674-2FCACDD37CE1}" type="datetime1">
              <a:rPr lang="pl-PL" smtClean="0"/>
              <a:t>12.01.2026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3868EBB-4806-42DF-8841-0DDDBD4A386D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367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l-PL" dirty="0"/>
              <a:t>UWAGA: Aby zmienić obrazy na tym slajdzie, zaznacz obraz i usuń go. Następnie kliknij ikonę Wstaw obraz w symbolu zastępczym, aby wstawić swój własny obraz.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l-PL" dirty="0"/>
              <a:t>UWAGA: Aby zmienić obrazy na tym slajdzie, zaznacz obraz i usuń go. Następnie kliknij ikonę Wstaw obraz w symbolu zastępczym, aby wstawić swój własny obraz.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l-PL" dirty="0"/>
              <a:t>UWAGA: Aby zmienić obrazy na tym slajdzie, zaznacz obraz i usuń go. Następnie kliknij ikonę Wstaw obraz w symbolu zastępczym, aby wstawić swój własny obraz.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pl-PL" smtClean="0"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pl-PL" noProof="0" smtClean="0"/>
              <a:t>5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78227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500555-343B-49C7-BA21-13D3AE2E05D8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03BCBF-5AA3-4918-8B75-4C96D0739A05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132F86-46A3-4650-900C-F8A3D722850F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6888BE-3A98-4D9E-85F0-472638AEA5D9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6BB3B-9908-4013-8E84-A0D7A78A8A92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471019-A2E4-4A3B-9AFD-4C223DBB2EB8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olny kształt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12" name="Obraz — symbol zastępczy 11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0CCD03-E16B-42BF-960A-88ED79A43D53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wa obraz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7" name="Dowolny kształt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5" name="Obraz — symbol zastępczy 14" descr="Pusty symbol zastępczy pozwalający dodać obraz. Kliknij symbol zastępczy i wybierz obraz, który chcesz dodać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7" name="Tekst — symbol zastępczy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8" name="Dowolny kształt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9" name="Obraz — symbol zastępczy 18" descr="Pusty symbol zastępczy pozwalający dodać obraz. Kliknij symbol zastępczy i wybierz obraz, który chcesz dodać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0" name="Tekst — symbol zastępczy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zy obraz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7" name="Dowolny kształt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5" name="Obraz — symbol zastępczy 14" descr="Pusty symbol zastępczy pozwalający dodać obraz. Kliknij symbol zastępczy i wybierz obraz, który chcesz dodać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8" name="Dowolny kształt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9" name="Obraz — symbol zastępczy 18" descr="Pusty symbol zastępczy pozwalający dodać obraz. Kliknij symbol zastępczy i wybierz obraz, który chcesz dodać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2" name="Dowolny kształt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3" name="Obraz — symbol zastępczy 12" descr="Pusty symbol zastępczy pozwalający dodać obraz. Kliknij symbol zastępczy i wybierz obraz, który chcesz dodać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7" name="Tekst — symbol zastępczy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ęć obrazó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8" name="Dowolny kształt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9" name="Obraz — symbol zastępczy 8" descr="Pusty symbol zastępczy pozwalający dodać obraz. Kliknij symbol zastępczy i wybierz obraz, który chcesz dodać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0" name="Dowolny kształt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1" name="Obraz — symbol zastępczy 10" descr="Pusty symbol zastępczy pozwalający dodać obraz. Kliknij symbol zastępczy i wybierz obraz, który chcesz dodać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2" name="Dowolny kształt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3" name="Obraz — symbol zastępczy 12" descr="Pusty symbol zastępczy pozwalający dodać obraz. Kliknij symbol zastępczy i wybierz obraz, który chcesz dodać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4" name="Dowolny kształt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15" name="Obraz — symbol zastępczy 14" descr="Pusty symbol zastępczy pozwalający dodać obraz. Kliknij symbol zastępczy i wybierz obraz, który chcesz dodać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0" name="Dowolny kształt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l-PL" noProof="0" dirty="0"/>
          </a:p>
        </p:txBody>
      </p:sp>
      <p:sp>
        <p:nvSpPr>
          <p:cNvPr id="21" name="Obraz — symbol zastępczy 20" descr="Pusty symbol zastępczy pozwalający dodać obraz. Kliknij symbol zastępczy i wybierz obraz, który chcesz dodać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E95A6D-B234-4ED5-8DBD-5FD4C1E01FBE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A8A30A-E67A-4364-9B58-685E6D3E7870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52F703C6-C41D-4B5E-8F4D-BE257CA43F28}" type="datetime1">
              <a:rPr lang="pl-PL" noProof="0" smtClean="0"/>
              <a:t>12.01.2026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iotekabol1.blogspot.com/2019/03/pojedynek-ksiazek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l-PL" dirty="0"/>
              <a:t>„Mam apetyt na… lekturę!”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pl-PL" dirty="0"/>
              <a:t>Mikołajek</a:t>
            </a:r>
          </a:p>
          <a:p>
            <a:r>
              <a:rPr lang="pl-PL" i="1" dirty="0"/>
              <a:t>René Goscinny, Jean-Jacques Sempé</a:t>
            </a:r>
          </a:p>
        </p:txBody>
      </p:sp>
      <p:pic>
        <p:nvPicPr>
          <p:cNvPr id="4" name="Symbol zastępczy obrazu 17">
            <a:extLst>
              <a:ext uri="{FF2B5EF4-FFF2-40B4-BE49-F238E27FC236}">
                <a16:creationId xmlns:a16="http://schemas.microsoft.com/office/drawing/2014/main" id="{4748F916-5BD8-91C7-C761-5D5C58A9A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317" b="2317"/>
          <a:stretch>
            <a:fillRect/>
          </a:stretch>
        </p:blipFill>
        <p:spPr>
          <a:xfrm>
            <a:off x="5951984" y="2708920"/>
            <a:ext cx="2486051" cy="2562486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pl-PL" dirty="0"/>
              <a:t>Bułki z czekoladą Alcesta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algn="just"/>
            <a:r>
              <a:rPr lang="pl-PL" dirty="0"/>
              <a:t>Alcest to najlepszy przyjaciel Mikołajka. Chłopak ma duży apetyt m.in. na bułki z czekoladą. Je je w dużych ilościach i nie lubi, gdy ktoś się nimi interesuje.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4160380-36C1-D9FF-A7D5-6A435072E737}"/>
              </a:ext>
            </a:extLst>
          </p:cNvPr>
          <p:cNvSpPr txBox="1"/>
          <p:nvPr/>
        </p:nvSpPr>
        <p:spPr>
          <a:xfrm>
            <a:off x="1199456" y="2082760"/>
            <a:ext cx="48965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„- Superodwaga? – spytał Kleofas.</a:t>
            </a:r>
          </a:p>
          <a:p>
            <a:pPr marL="285750" indent="-285750">
              <a:buFontTx/>
              <a:buChar char="-"/>
            </a:pPr>
            <a:r>
              <a:rPr lang="pl-PL" dirty="0"/>
              <a:t>Nie! – odpowiedział Alcest, jedząc bułeczkę z czekoladą. (…)”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r>
              <a:rPr lang="pl-PL" dirty="0"/>
              <a:t>„Alcest podrapał się po głowie, wyciągnął z kieszeni bułeczkę z czekoladą, ugryzł ją i westchnął: (…)”</a:t>
            </a:r>
          </a:p>
        </p:txBody>
      </p:sp>
      <p:pic>
        <p:nvPicPr>
          <p:cNvPr id="9" name="Obraz 8" descr="Obraz zawierający szkic, rysowanie, Grafika liniowa, clipart&#10;&#10;Zawartość wygenerowana przez AI może być niepoprawna.">
            <a:extLst>
              <a:ext uri="{FF2B5EF4-FFF2-40B4-BE49-F238E27FC236}">
                <a16:creationId xmlns:a16="http://schemas.microsoft.com/office/drawing/2014/main" id="{0532DAF2-20C0-4EF4-3579-CD14E6D26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296" y="3861049"/>
            <a:ext cx="1817051" cy="203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8A8AC53-B519-92CF-53F2-4FDC80073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/>
          <a:lstStyle/>
          <a:p>
            <a:pPr algn="ctr"/>
            <a:r>
              <a:rPr lang="pl-PL" dirty="0"/>
              <a:t>Bułki z czekoladą Alcesta</a:t>
            </a:r>
            <a:endParaRPr lang="en-US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36611B0-C675-0186-F463-7C363FC31BAD}"/>
              </a:ext>
            </a:extLst>
          </p:cNvPr>
          <p:cNvSpPr txBox="1"/>
          <p:nvPr/>
        </p:nvSpPr>
        <p:spPr>
          <a:xfrm>
            <a:off x="4007768" y="1611569"/>
            <a:ext cx="7560840" cy="3532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72000" indent="457200">
              <a:lnSpc>
                <a:spcPct val="90000"/>
              </a:lnSpc>
              <a:spcBef>
                <a:spcPts val="600"/>
              </a:spcBef>
            </a:pPr>
            <a:r>
              <a:rPr lang="pl-PL" sz="1500" dirty="0">
                <a:latin typeface="+mj-lt"/>
              </a:rPr>
              <a:t>Przepis: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Wyjmij masło 30 minut przed robieniem bułeczek.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Piekarnik nagrzej do temp. 175C (bez termoobiegu).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Przesiej mąkę i dodaj kakao.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W jednej misce wymieszaj jajka, wodę, olej, mąkę z kakao i masło.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Ugniataj ciasto, aż masa będzie jednolita, a konsystencja lejąca, ale nie płynna.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Można, ale nie trzeba dodać posiekaną czekoladę gorzką do masy.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Na papier do pieczenia formułuj bułeczki w kształcie okręgów.  Można też wykorzystać foremki.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Czas pieczenia ok. 17-20 minut.</a:t>
            </a:r>
          </a:p>
          <a:p>
            <a:pPr marL="72000" indent="457200">
              <a:lnSpc>
                <a:spcPct val="90000"/>
              </a:lnSpc>
              <a:spcBef>
                <a:spcPts val="600"/>
              </a:spcBef>
              <a:buAutoNum type="arabicPeriod"/>
            </a:pPr>
            <a:r>
              <a:rPr lang="pl-PL" sz="1500" dirty="0">
                <a:latin typeface="+mj-lt"/>
              </a:rPr>
              <a:t>Na koniec posyp cukrem pudrem.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F668320-8E94-D196-7246-55A255B2D3AF}"/>
              </a:ext>
            </a:extLst>
          </p:cNvPr>
          <p:cNvSpPr txBox="1"/>
          <p:nvPr/>
        </p:nvSpPr>
        <p:spPr>
          <a:xfrm>
            <a:off x="1271464" y="1828800"/>
            <a:ext cx="3178615" cy="3476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Składniki: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- 2 jajka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- 100 ml wody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- 100 ml oleju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- 10 cukru pudru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- 325 g mąki pszennej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- 10 g kakao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- 125 g masła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pl-PL" sz="1500" kern="1200" dirty="0">
                <a:latin typeface="+mj-lt"/>
                <a:ea typeface="+mn-ea"/>
                <a:cs typeface="+mn-cs"/>
              </a:rPr>
              <a:t>- opcjonalnie czekolada gorzka</a:t>
            </a:r>
          </a:p>
        </p:txBody>
      </p:sp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Obraz zawierający Przybory kuchenne, jedzenie, mieszanina, naczynia kuchenne&#10;&#10;Zawartość wygenerowana przez AI może być niepoprawna.">
            <a:extLst>
              <a:ext uri="{FF2B5EF4-FFF2-40B4-BE49-F238E27FC236}">
                <a16:creationId xmlns:a16="http://schemas.microsoft.com/office/drawing/2014/main" id="{90ECC7E7-5B4E-0D64-413B-20E47F9B8F1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8374" b="28374"/>
          <a:stretch>
            <a:fillRect/>
          </a:stretch>
        </p:blipFill>
        <p:spPr/>
      </p:pic>
      <p:pic>
        <p:nvPicPr>
          <p:cNvPr id="17" name="Symbol zastępczy obrazu 16" descr="Obraz zawierający Wypieki, pieczenie, piekarnia, Przekąska&#10;&#10;Zawartość wygenerowana przez AI może być niepoprawna.">
            <a:extLst>
              <a:ext uri="{FF2B5EF4-FFF2-40B4-BE49-F238E27FC236}">
                <a16:creationId xmlns:a16="http://schemas.microsoft.com/office/drawing/2014/main" id="{30FDFA1B-82A9-9F0C-00CE-86E61E25198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11553" b="11553"/>
          <a:stretch>
            <a:fillRect/>
          </a:stretch>
        </p:blipFill>
        <p:spPr>
          <a:xfrm>
            <a:off x="1059113" y="4725507"/>
            <a:ext cx="2752545" cy="1587658"/>
          </a:xfrm>
        </p:spPr>
      </p:pic>
      <p:pic>
        <p:nvPicPr>
          <p:cNvPr id="21" name="Symbol zastępczy obrazu 20" descr="Obraz zawierający Wypieki, deser, jedzenie, pieczenie&#10;&#10;Zawartość wygenerowana przez AI może być niepoprawna.">
            <a:extLst>
              <a:ext uri="{FF2B5EF4-FFF2-40B4-BE49-F238E27FC236}">
                <a16:creationId xmlns:a16="http://schemas.microsoft.com/office/drawing/2014/main" id="{507889E9-C8FC-7F2A-4033-37C31B7A707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t="11553" b="11553"/>
          <a:stretch>
            <a:fillRect/>
          </a:stretch>
        </p:blipFill>
        <p:spPr>
          <a:xfrm>
            <a:off x="4511824" y="544834"/>
            <a:ext cx="4608512" cy="2452118"/>
          </a:xfrm>
        </p:spPr>
      </p:pic>
      <p:pic>
        <p:nvPicPr>
          <p:cNvPr id="25" name="Symbol zastępczy obrazu 24" descr="Obraz zawierający deser, jedzenie, Słodycz, Przekąska&#10;&#10;Zawartość wygenerowana przez AI może być niepoprawna.">
            <a:extLst>
              <a:ext uri="{FF2B5EF4-FFF2-40B4-BE49-F238E27FC236}">
                <a16:creationId xmlns:a16="http://schemas.microsoft.com/office/drawing/2014/main" id="{05731E44-35AB-81D3-3AAB-1664C88D81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t="28862" b="28862"/>
          <a:stretch>
            <a:fillRect/>
          </a:stretch>
        </p:blipFill>
        <p:spPr>
          <a:xfrm>
            <a:off x="4371742" y="3635684"/>
            <a:ext cx="4748594" cy="2677481"/>
          </a:xfrm>
        </p:spPr>
      </p:pic>
      <p:pic>
        <p:nvPicPr>
          <p:cNvPr id="29" name="Symbol zastępczy obrazu 28" descr="Obraz zawierający jedzenie, krąg, taca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666CBC0F-0F4D-1B9F-907E-77ACF8E0ED2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7"/>
          <a:srcRect t="28849" b="28849"/>
          <a:stretch>
            <a:fillRect/>
          </a:stretch>
        </p:blipFill>
        <p:spPr>
          <a:xfrm>
            <a:off x="1059113" y="2675680"/>
            <a:ext cx="2660362" cy="1500037"/>
          </a:xfrm>
        </p:spPr>
      </p:pic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dirty="0"/>
              <a:t>Smacznego!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983432" y="5733256"/>
            <a:ext cx="5486400" cy="914400"/>
          </a:xfrm>
        </p:spPr>
        <p:txBody>
          <a:bodyPr rtlCol="0"/>
          <a:lstStyle/>
          <a:p>
            <a:pPr rtl="0"/>
            <a:r>
              <a:rPr lang="pl-PL" dirty="0"/>
              <a:t>Autor: </a:t>
            </a:r>
          </a:p>
          <a:p>
            <a:pPr rtl="0"/>
            <a:r>
              <a:rPr lang="pl-PL" dirty="0"/>
              <a:t>Pola Kłosek- Zdziechowicz kl. IV „a”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zieci — przyjaciele 16: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691_TF03896101.potx" id="{5919F2E4-5F62-4A7E-8033-E00480503DFE}" vid="{D0D7CAC2-5056-439F-BC97-A60914550756}"/>
    </a:ext>
  </a:extLst>
</a:theme>
</file>

<file path=ppt/theme/theme2.xml><?xml version="1.0" encoding="utf-8"?>
<a:theme xmlns:a="http://schemas.openxmlformats.org/drawingml/2006/main" name="Motyw pakietu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 związana z edukacją dzieci w wieku szkolnym, album (panoramiczna)</Template>
  <TotalTime>110</TotalTime>
  <Words>334</Words>
  <Application>Microsoft Office PowerPoint</Application>
  <PresentationFormat>Panoramiczny</PresentationFormat>
  <Paragraphs>40</Paragraphs>
  <Slides>5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Dzieci — przyjaciele 16:9</vt:lpstr>
      <vt:lpstr>„Mam apetyt na… lekturę!”</vt:lpstr>
      <vt:lpstr>Bułki z czekoladą Alcesta</vt:lpstr>
      <vt:lpstr>Bułki z czekoladą Alcesta</vt:lpstr>
      <vt:lpstr>Prezentacja programu PowerPoint</vt:lpstr>
      <vt:lpstr>Smacznego!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[P&amp;Q] Klaudia Kłosek</dc:creator>
  <cp:keywords/>
  <cp:lastModifiedBy>[P&amp;Q] Klaudia Kłosek</cp:lastModifiedBy>
  <cp:revision>2</cp:revision>
  <dcterms:created xsi:type="dcterms:W3CDTF">2026-01-12T16:06:43Z</dcterms:created>
  <dcterms:modified xsi:type="dcterms:W3CDTF">2026-01-12T17:57:09Z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