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161A24-1643-5BC2-3729-077D2BD0B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945EFA5-2623-43FC-86DA-E26EAB812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82F8A7D-9FAF-24F3-7D83-61A6258E9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D91-AF07-48A6-ACCD-527892F8C531}" type="datetimeFigureOut">
              <a:rPr lang="pl-PL" smtClean="0"/>
              <a:t>08.06.2026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1330582-256B-5D0B-0F9A-D4207615A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868EBD8-CB11-1546-630E-D8366B96A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46A2A-5EC0-40C2-99E7-B0B578F8CA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3338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BED409-78E8-CA36-778D-8AD488DB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283CE4-0BE3-213B-F319-057855012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A2EDF26-A4F7-4CF3-F121-3168BF04A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D91-AF07-48A6-ACCD-527892F8C531}" type="datetimeFigureOut">
              <a:rPr lang="pl-PL" smtClean="0"/>
              <a:t>08.06.2026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3B9025B-39AE-79F2-2C2B-005935F01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365730E-B453-4FDC-AA38-B0680C6D9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46A2A-5EC0-40C2-99E7-B0B578F8CA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7953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33ED76-A77F-D744-DCC7-DC1DD70E7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0311151-8D5B-290C-5FD2-5F3AF819B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7BD8634-DE42-B5A2-10B9-49F00041B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D91-AF07-48A6-ACCD-527892F8C531}" type="datetimeFigureOut">
              <a:rPr lang="pl-PL" smtClean="0"/>
              <a:t>08.06.2026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A2AA0E6-3C2D-5752-2F61-BFC7E46CA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CCE7D5E-3EC3-48E9-D7AE-095D1C382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46A2A-5EC0-40C2-99E7-B0B578F8CA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3211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C19219-6F73-CD2F-B5A4-D54A00DE9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FF345E-FAD9-B6FE-EEAB-E5C9E51ACE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4A91D9F-59C8-327E-78FE-C6275F190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46BB86F-5B6C-BD14-FFDA-673BBD6D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D91-AF07-48A6-ACCD-527892F8C531}" type="datetimeFigureOut">
              <a:rPr lang="pl-PL" smtClean="0"/>
              <a:t>08.06.2026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EAFD72C-0FF1-29F2-0511-B0F6ADF84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6226D15-9868-48FA-6F5E-43DAF93C0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46A2A-5EC0-40C2-99E7-B0B578F8CA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0589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765C80-4677-12F0-4EC9-29737E22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BA7C1D0-366A-5876-4305-EE8F953E6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FE3CE63-4F9D-AAB2-4BA6-E87DAB5E5E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35C6FD4-C153-A1DD-B219-FAE7122F4C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DE91923-C926-118B-7A00-37ECC4718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770A796-8919-9FCB-9A44-ACDA6A6C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D91-AF07-48A6-ACCD-527892F8C531}" type="datetimeFigureOut">
              <a:rPr lang="pl-PL" smtClean="0"/>
              <a:t>08.06.2026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4A07801F-8126-799F-D8CC-6A8D8B703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C4651248-954A-4370-1E6C-E76ADF8E7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46A2A-5EC0-40C2-99E7-B0B578F8CA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5375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A7F2FA-B5AB-E7DB-0992-AB924AF8D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A25484D-C06C-8B56-2A9D-2411E5DCB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D91-AF07-48A6-ACCD-527892F8C531}" type="datetimeFigureOut">
              <a:rPr lang="pl-PL" smtClean="0"/>
              <a:t>08.06.2026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B8967FE-E0A5-E83A-53C4-F4A8EAB25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3BDC04E-CED5-CA8E-D65C-BD8A988CD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46A2A-5EC0-40C2-99E7-B0B578F8CA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3311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D9686BC-36B0-A99B-1061-F8CA6DCF3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D91-AF07-48A6-ACCD-527892F8C531}" type="datetimeFigureOut">
              <a:rPr lang="pl-PL" smtClean="0"/>
              <a:t>08.06.2026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328C7D4-4A0B-AB50-82C3-FE2E4BE6B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5AE2094-4DBC-E0E2-9362-B5049576E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46A2A-5EC0-40C2-99E7-B0B578F8CA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2196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FDCB72-EFF7-420E-5907-B203015BF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7D82AE-7D2E-A488-E47C-6EB180120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03CAB4C-5E80-75BE-33B3-B5A1BCB80E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6CBBD1C-7B71-E0D4-4A51-69864E243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D91-AF07-48A6-ACCD-527892F8C531}" type="datetimeFigureOut">
              <a:rPr lang="pl-PL" smtClean="0"/>
              <a:t>08.06.2026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2AD818D-4B65-062A-4041-CD070C47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B1E7D8E-93BC-474E-DE2F-F4A1A3F59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46A2A-5EC0-40C2-99E7-B0B578F8CA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169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5C039A-F575-C4A1-2913-30B3D83AE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EE557545-A2FB-C91B-F5AF-CD68FCCB72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14DCDFA-BB03-2950-BE5F-E64448718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83D3349-4ADF-80B5-FFB1-B961E5426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D91-AF07-48A6-ACCD-527892F8C531}" type="datetimeFigureOut">
              <a:rPr lang="pl-PL" smtClean="0"/>
              <a:t>08.06.2026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6082259-1C17-B3BB-4AE1-3B00DAAA7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DAA0918-161C-9DC8-0ECB-490F46096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46A2A-5EC0-40C2-99E7-B0B578F8CA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383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1FA231-DE82-0617-959B-05C490C71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49EF4BA-6CFC-8525-00E1-E34FB31893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7E3D239-6805-8EB3-1BC0-F0AF3521D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D91-AF07-48A6-ACCD-527892F8C531}" type="datetimeFigureOut">
              <a:rPr lang="pl-PL" smtClean="0"/>
              <a:t>08.06.2026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CB4689D-F6E1-8701-D3B2-DB29B13D8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3A8C3E4-BD5A-691D-A21E-66C51BF86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46A2A-5EC0-40C2-99E7-B0B578F8CA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7435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40E85FF-9BDC-32BC-6FC7-70BBFB7491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082EB01-BC7E-E703-B553-A716540D3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7083DF-1B6A-D3FB-8B6C-24ED07A4E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55D91-AF07-48A6-ACCD-527892F8C531}" type="datetimeFigureOut">
              <a:rPr lang="pl-PL" smtClean="0"/>
              <a:t>08.06.2026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B5E1547-1195-ED37-A435-0FAC43974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F495F1E-F188-CDAE-8973-7B7D12F6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46A2A-5EC0-40C2-99E7-B0B578F8CA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328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1E43C83-F7AA-CCB5-7496-51BD32B83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B57DFDA-1D0F-EB35-42F4-D40933F39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02DC5AC-F737-76E7-BD65-0F605A8561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D55D91-AF07-48A6-ACCD-527892F8C531}" type="datetimeFigureOut">
              <a:rPr lang="pl-PL" smtClean="0"/>
              <a:t>08.06.2026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DA01DA4-59D1-8C6D-889A-C787C1A22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7BAAB09-EBE5-AC3F-4795-8F8270134D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F46A2A-5EC0-40C2-99E7-B0B578F8CA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1535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Czekolada czekoladowa, zaokrąglona, umieszczona w rzędzie">
            <a:extLst>
              <a:ext uri="{FF2B5EF4-FFF2-40B4-BE49-F238E27FC236}">
                <a16:creationId xmlns:a16="http://schemas.microsoft.com/office/drawing/2014/main" id="{A5867963-6F27-6283-DDDF-9433A3387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" t="9091" r="23096" b="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7A654EC-6AD7-05D1-397A-0C5A32E5D1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pl-PL" sz="4800">
                <a:latin typeface="Algerian" panose="04020705040A02060702" pitchFamily="82" charset="0"/>
                <a:ea typeface="ADLaM Display" panose="020F0502020204030204" pitchFamily="2" charset="0"/>
                <a:cs typeface="ADLaM Display" panose="020F0502020204030204" pitchFamily="2" charset="0"/>
              </a:rPr>
              <a:t>Apetyt na lekturę </a:t>
            </a:r>
            <a:br>
              <a:rPr lang="pl-PL" sz="4800">
                <a:latin typeface="Algerian" panose="04020705040A02060702" pitchFamily="82" charset="0"/>
                <a:ea typeface="ADLaM Display" panose="020F0502020204030204" pitchFamily="2" charset="0"/>
                <a:cs typeface="ADLaM Display" panose="020F0502020204030204" pitchFamily="2" charset="0"/>
              </a:rPr>
            </a:br>
            <a:r>
              <a:rPr lang="pl-PL" sz="4800">
                <a:latin typeface="Algerian" panose="04020705040A02060702" pitchFamily="82" charset="0"/>
                <a:ea typeface="ADLaM Display" panose="020F0502020204030204" pitchFamily="2" charset="0"/>
                <a:cs typeface="ADLaM Display" panose="020F0502020204030204" pitchFamily="2" charset="0"/>
              </a:rPr>
              <a:t>Ciasteczka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0AEC9F0-2430-142D-2ACD-8B9606B167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pl-PL" sz="2000" b="1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Maja Topczewska </a:t>
            </a:r>
          </a:p>
          <a:p>
            <a:pPr algn="l"/>
            <a:r>
              <a:rPr lang="pl-PL" sz="2000" b="1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4 A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892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Grupa czekoladowych kandy">
            <a:extLst>
              <a:ext uri="{FF2B5EF4-FFF2-40B4-BE49-F238E27FC236}">
                <a16:creationId xmlns:a16="http://schemas.microsoft.com/office/drawing/2014/main" id="{3ADE333B-D751-1BBC-F1D9-150C363CF0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" r="16415" b="1426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680F769-17C3-3E9D-483D-1C889BD11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117" y="1126859"/>
            <a:ext cx="5718100" cy="9449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Fragment </a:t>
            </a:r>
            <a:r>
              <a:rPr lang="pl-PL" sz="4800" dirty="0"/>
              <a:t>Książki </a:t>
            </a:r>
            <a:endParaRPr lang="en-US" sz="48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47F459-BC6D-97B5-B070-3AB4C702F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2642716"/>
            <a:ext cx="6033352" cy="3438348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lvl="1" indent="0">
              <a:buNone/>
            </a:pPr>
            <a:r>
              <a:rPr lang="en-US" sz="2800" dirty="0"/>
              <a:t>„</a:t>
            </a:r>
            <a:r>
              <a:rPr lang="pl-PL" sz="2800" dirty="0"/>
              <a:t> - Boże! Za godzinę tu będzie…</a:t>
            </a:r>
          </a:p>
          <a:p>
            <a:pPr marL="457200" lvl="1" indent="0">
              <a:buNone/>
            </a:pPr>
            <a:r>
              <a:rPr lang="pl-PL" sz="2800" dirty="0"/>
              <a:t>Ona nigdy się nie spóźnia! Tośka!</a:t>
            </a:r>
          </a:p>
          <a:p>
            <a:pPr marL="457200" lvl="1" indent="0">
              <a:buNone/>
            </a:pPr>
            <a:r>
              <a:rPr lang="pl-PL" sz="2800" dirty="0"/>
              <a:t>Idziecie kupić nowy tort. I jakieś ciastka. Maryla uwielbia słodycze… Tu macie pieniądze.</a:t>
            </a:r>
          </a:p>
          <a:p>
            <a:pPr marL="457200" lvl="1" indent="0">
              <a:buNone/>
            </a:pPr>
            <a:r>
              <a:rPr lang="pl-PL" sz="2800" dirty="0"/>
              <a:t> I pożyczcie od pani Szmit kilka filiżanek. Szybko! „</a:t>
            </a:r>
            <a:endParaRPr lang="en-US" sz="2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54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az 4" descr="Czekoladowe makarony">
            <a:extLst>
              <a:ext uri="{FF2B5EF4-FFF2-40B4-BE49-F238E27FC236}">
                <a16:creationId xmlns:a16="http://schemas.microsoft.com/office/drawing/2014/main" id="{C0B6CF04-094D-BD00-41E2-3C5433CA7C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9" b="5611"/>
          <a:stretch>
            <a:fillRect/>
          </a:stretch>
        </p:blipFill>
        <p:spPr>
          <a:xfrm>
            <a:off x="20" y="-9107"/>
            <a:ext cx="1219198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CCCBE24-C32D-D31F-2299-C09F0B4DC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967" y="591345"/>
            <a:ext cx="2783393" cy="2252340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FFFFFF"/>
                </a:solidFill>
                <a:latin typeface="Fairwater Script Light" panose="02000507000000020003" pitchFamily="2" charset="0"/>
              </a:rPr>
              <a:t>                                      Przepis 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D48992-987E-6B1A-273D-C1D6DF292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3056" y="180870"/>
            <a:ext cx="10420140" cy="5996093"/>
          </a:xfrm>
        </p:spPr>
        <p:txBody>
          <a:bodyPr anchor="ctr">
            <a:normAutofit fontScale="92500" lnSpcReduction="10000"/>
          </a:bodyPr>
          <a:lstStyle/>
          <a:p>
            <a:r>
              <a:rPr lang="pl-PL" sz="1600" b="1" dirty="0">
                <a:solidFill>
                  <a:srgbClr val="FFFFFF"/>
                </a:solidFill>
              </a:rPr>
              <a:t>Ciasteczka maślane z kawałkami czekolady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Składniki (na około 20–25 ciasteczek):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200 g miękkiego masła                                                                       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100 g cukru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1 jajko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300 g mąki pszennej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1 łyżeczka ekstraktu waniliowego (opcjonalnie)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1/2 łyżeczki proszku do pieczenia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150 g gorzkiej lub mlecznej czekolady, posiekanej na kawałki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szczypta soli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Przygotowanie: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Rozgrzej piekarnik do 180°C (góra-dół).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Utrzyj masło z cukrem na puszystą masę.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Dodaj jajko i wanilię, wymieszaj.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Wsyp mąkę, proszek do pieczenia i sól. Zagnieć miękkie ciasto.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Dodaj posiekaną czekoladę i równomiernie wymieszaj.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Formuj kulki wielkości orzecha włoskiego i układaj je na blasze wyłożonej papierem do pieczenia.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Piecz przez 10–12 minut, aż brzegi lekko się </a:t>
            </a:r>
            <a:r>
              <a:rPr lang="pl-PL" sz="1600" b="1" dirty="0" err="1">
                <a:solidFill>
                  <a:srgbClr val="FFFFFF"/>
                </a:solidFill>
              </a:rPr>
              <a:t>zezłocą</a:t>
            </a:r>
            <a:r>
              <a:rPr lang="pl-PL" sz="1600" b="1" dirty="0">
                <a:solidFill>
                  <a:srgbClr val="FFFFFF"/>
                </a:solidFill>
              </a:rPr>
              <a:t>.</a:t>
            </a:r>
          </a:p>
          <a:p>
            <a:r>
              <a:rPr lang="pl-PL" sz="1600" b="1" dirty="0">
                <a:solidFill>
                  <a:srgbClr val="FFFFFF"/>
                </a:solidFill>
              </a:rPr>
              <a:t>Wyjmij z piekarnika i pozostaw na blasze przez 5 minut, następnie przełóż na kratkę do ostygnięcia.</a:t>
            </a:r>
          </a:p>
          <a:p>
            <a:endParaRPr lang="pl-PL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087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7">
            <a:extLst>
              <a:ext uri="{FF2B5EF4-FFF2-40B4-BE49-F238E27FC236}">
                <a16:creationId xmlns:a16="http://schemas.microsoft.com/office/drawing/2014/main" id="{2DAA6C16-BF9B-4A3E-BC70-EE6015D4F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A190A73-E553-28D2-EA49-DF87979B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3" y="4669978"/>
            <a:ext cx="8362109" cy="11737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 kern="1200" dirty="0" err="1">
                <a:solidFill>
                  <a:schemeClr val="bg1"/>
                </a:solidFill>
                <a:latin typeface="Blackadder ITC" panose="04020505051007020D02" pitchFamily="82" charset="0"/>
              </a:rPr>
              <a:t>Zdjęcia</a:t>
            </a:r>
            <a:r>
              <a:rPr lang="en-US" sz="4000" kern="1200" dirty="0">
                <a:solidFill>
                  <a:schemeClr val="bg1"/>
                </a:solidFill>
                <a:latin typeface="Blackadder ITC" panose="04020505051007020D02" pitchFamily="82" charset="0"/>
              </a:rPr>
              <a:t> </a:t>
            </a:r>
            <a:r>
              <a:rPr lang="en-US" sz="4000" kern="1200" dirty="0" err="1">
                <a:solidFill>
                  <a:schemeClr val="bg1"/>
                </a:solidFill>
                <a:latin typeface="Blackadder ITC" panose="04020505051007020D02" pitchFamily="82" charset="0"/>
              </a:rPr>
              <a:t>pysznych</a:t>
            </a:r>
            <a:r>
              <a:rPr lang="en-US" sz="4000" kern="1200" dirty="0">
                <a:solidFill>
                  <a:schemeClr val="bg1"/>
                </a:solidFill>
                <a:latin typeface="Blackadder ITC" panose="04020505051007020D02" pitchFamily="82" charset="0"/>
              </a:rPr>
              <a:t> </a:t>
            </a:r>
            <a:r>
              <a:rPr lang="en-US" sz="4000" kern="1200" dirty="0" err="1">
                <a:solidFill>
                  <a:schemeClr val="bg1"/>
                </a:solidFill>
                <a:latin typeface="Blackadder ITC" panose="04020505051007020D02" pitchFamily="82" charset="0"/>
              </a:rPr>
              <a:t>ciasteczek</a:t>
            </a:r>
            <a:r>
              <a:rPr lang="en-US" sz="4000" kern="1200" dirty="0">
                <a:solidFill>
                  <a:schemeClr val="bg1"/>
                </a:solidFill>
                <a:latin typeface="Blackadder ITC" panose="04020505051007020D02" pitchFamily="82" charset="0"/>
              </a:rPr>
              <a:t> ! 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A0AAC19-CBDE-040F-CF9B-A1E25F29B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" r="5" b="5"/>
          <a:stretch>
            <a:fillRect/>
          </a:stretch>
        </p:blipFill>
        <p:spPr>
          <a:xfrm>
            <a:off x="-4" y="10"/>
            <a:ext cx="2952750" cy="3940619"/>
          </a:xfrm>
          <a:custGeom>
            <a:avLst/>
            <a:gdLst/>
            <a:ahLst/>
            <a:cxnLst/>
            <a:rect l="l" t="t" r="r" b="b"/>
            <a:pathLst>
              <a:path w="2952750" h="3940629">
                <a:moveTo>
                  <a:pt x="0" y="0"/>
                </a:moveTo>
                <a:lnTo>
                  <a:pt x="2952750" y="0"/>
                </a:lnTo>
                <a:lnTo>
                  <a:pt x="2952749" y="3847994"/>
                </a:lnTo>
                <a:lnTo>
                  <a:pt x="0" y="3940629"/>
                </a:lnTo>
                <a:close/>
              </a:path>
            </a:pathLst>
          </a:custGeom>
        </p:spPr>
      </p:pic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1D816FA-0C57-2B80-4B8B-A632D1F2C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"/>
          <a:stretch>
            <a:fillRect/>
          </a:stretch>
        </p:blipFill>
        <p:spPr>
          <a:xfrm>
            <a:off x="3143253" y="10"/>
            <a:ext cx="2857499" cy="3842008"/>
          </a:xfrm>
          <a:custGeom>
            <a:avLst/>
            <a:gdLst/>
            <a:ahLst/>
            <a:cxnLst/>
            <a:rect l="l" t="t" r="r" b="b"/>
            <a:pathLst>
              <a:path w="2857499" h="3842018">
                <a:moveTo>
                  <a:pt x="0" y="0"/>
                </a:moveTo>
                <a:lnTo>
                  <a:pt x="2857499" y="0"/>
                </a:lnTo>
                <a:lnTo>
                  <a:pt x="2857499" y="3799815"/>
                </a:lnTo>
                <a:lnTo>
                  <a:pt x="2408465" y="3766458"/>
                </a:lnTo>
                <a:lnTo>
                  <a:pt x="0" y="3842018"/>
                </a:lnTo>
                <a:close/>
              </a:path>
            </a:pathLst>
          </a:cu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CA753D0B-1A6E-A324-E7C3-F763F969D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" r="4" b="4"/>
          <a:stretch>
            <a:fillRect/>
          </a:stretch>
        </p:blipFill>
        <p:spPr>
          <a:xfrm>
            <a:off x="6191251" y="10"/>
            <a:ext cx="2857499" cy="4026227"/>
          </a:xfrm>
          <a:custGeom>
            <a:avLst/>
            <a:gdLst/>
            <a:ahLst/>
            <a:cxnLst/>
            <a:rect l="l" t="t" r="r" b="b"/>
            <a:pathLst>
              <a:path w="2857499" h="4026237">
                <a:moveTo>
                  <a:pt x="0" y="0"/>
                </a:moveTo>
                <a:lnTo>
                  <a:pt x="2857499" y="0"/>
                </a:lnTo>
                <a:lnTo>
                  <a:pt x="2857499" y="4026237"/>
                </a:lnTo>
                <a:lnTo>
                  <a:pt x="0" y="3813966"/>
                </a:lnTo>
                <a:close/>
              </a:path>
            </a:pathLst>
          </a:cu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252A10A-9E37-5AC8-DCE1-A90BDC11DE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0" b="3"/>
          <a:stretch>
            <a:fillRect/>
          </a:stretch>
        </p:blipFill>
        <p:spPr>
          <a:xfrm>
            <a:off x="9239249" y="10"/>
            <a:ext cx="2952751" cy="4049475"/>
          </a:xfrm>
          <a:custGeom>
            <a:avLst/>
            <a:gdLst/>
            <a:ahLst/>
            <a:cxnLst/>
            <a:rect l="l" t="t" r="r" b="b"/>
            <a:pathLst>
              <a:path w="2952751" h="4049485">
                <a:moveTo>
                  <a:pt x="0" y="0"/>
                </a:moveTo>
                <a:lnTo>
                  <a:pt x="2952751" y="0"/>
                </a:lnTo>
                <a:lnTo>
                  <a:pt x="2952750" y="3940629"/>
                </a:lnTo>
                <a:lnTo>
                  <a:pt x="122465" y="4049485"/>
                </a:lnTo>
                <a:lnTo>
                  <a:pt x="0" y="4040388"/>
                </a:lnTo>
                <a:close/>
              </a:path>
            </a:pathLst>
          </a:custGeom>
        </p:spPr>
      </p:pic>
      <p:grpSp>
        <p:nvGrpSpPr>
          <p:cNvPr id="37" name="Group 29">
            <a:extLst>
              <a:ext uri="{FF2B5EF4-FFF2-40B4-BE49-F238E27FC236}">
                <a16:creationId xmlns:a16="http://schemas.microsoft.com/office/drawing/2014/main" id="{31655B4F-4050-4B1F-82A8-180E74CF9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EA4C97B-84C4-4658-A6D6-600CB62B43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1">
              <a:extLst>
                <a:ext uri="{FF2B5EF4-FFF2-40B4-BE49-F238E27FC236}">
                  <a16:creationId xmlns:a16="http://schemas.microsoft.com/office/drawing/2014/main" id="{24FE591E-19B9-480D-9B26-EB96D70C28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6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C5B5B0C-117F-16B7-1DC8-1A615CDE9AEF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1356974" y="5800546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sz="2400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575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ymbol zastępczy zawartości 4" descr="Chęć pracy z bratem i siostrami">
            <a:extLst>
              <a:ext uri="{FF2B5EF4-FFF2-40B4-BE49-F238E27FC236}">
                <a16:creationId xmlns:a16="http://schemas.microsoft.com/office/drawing/2014/main" id="{B756A0A8-1497-2ED7-F428-0356BF7D31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>
            <a:fillRect/>
          </a:stretch>
        </p:blipFill>
        <p:spPr>
          <a:xfrm>
            <a:off x="-72156" y="72851"/>
            <a:ext cx="12191980" cy="685799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5746056-689B-46A6-B138-988276BA8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3491" y="1065862"/>
            <a:ext cx="6702250" cy="4726276"/>
          </a:xfrm>
        </p:spPr>
        <p:txBody>
          <a:bodyPr>
            <a:normAutofit/>
          </a:bodyPr>
          <a:lstStyle/>
          <a:p>
            <a:pPr algn="r"/>
            <a:r>
              <a:rPr lang="pl-PL" sz="8000" dirty="0">
                <a:ln w="22225">
                  <a:solidFill>
                    <a:srgbClr val="FFFFFF"/>
                  </a:solidFill>
                </a:ln>
                <a:noFill/>
                <a:latin typeface="Fairwater Script" panose="02000507000000020003" pitchFamily="2" charset="0"/>
              </a:rPr>
              <a:t>Smacznego! Głodomory!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6A8629B-8289-498B-939B-1CA0C1061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289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95916F5-05E5-B379-7DFF-E593DEA99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4641" y="1065862"/>
            <a:ext cx="3860002" cy="47262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2000" dirty="0">
                <a:solidFill>
                  <a:srgbClr val="FFFFFF"/>
                </a:solidFill>
              </a:rPr>
              <a:t>!</a:t>
            </a: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261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207</Words>
  <Application>Microsoft Office PowerPoint</Application>
  <PresentationFormat>Panoramiczny</PresentationFormat>
  <Paragraphs>31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5" baseType="lpstr">
      <vt:lpstr>ADLaM Display</vt:lpstr>
      <vt:lpstr>Algerian</vt:lpstr>
      <vt:lpstr>Aptos</vt:lpstr>
      <vt:lpstr>Aptos Display</vt:lpstr>
      <vt:lpstr>Arial</vt:lpstr>
      <vt:lpstr>Blackadder ITC</vt:lpstr>
      <vt:lpstr>Calibri</vt:lpstr>
      <vt:lpstr>Fairwater Script</vt:lpstr>
      <vt:lpstr>Fairwater Script Light</vt:lpstr>
      <vt:lpstr>Motyw pakietu Office</vt:lpstr>
      <vt:lpstr>Apetyt na lekturę  Ciasteczka</vt:lpstr>
      <vt:lpstr>Fragment Książki </vt:lpstr>
      <vt:lpstr>                                      Przepis </vt:lpstr>
      <vt:lpstr>Zdjęcia pysznych ciasteczek ! </vt:lpstr>
      <vt:lpstr>Smacznego! Głodomory!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Patryk Topczewski</dc:creator>
  <cp:lastModifiedBy>Patryk Topczewski</cp:lastModifiedBy>
  <cp:revision>1</cp:revision>
  <dcterms:created xsi:type="dcterms:W3CDTF">2026-06-08T18:13:57Z</dcterms:created>
  <dcterms:modified xsi:type="dcterms:W3CDTF">2026-06-08T18:38:15Z</dcterms:modified>
</cp:coreProperties>
</file>