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Łącznik prosty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ytuł 28"/>
          <p:cNvSpPr>
            <a:spLocks noGrp="1"/>
          </p:cNvSpPr>
          <p:nvPr>
            <p:ph type="ctrTitle"/>
          </p:nvPr>
        </p:nvSpPr>
        <p:spPr>
          <a:xfrm>
            <a:off x="381000" y="4853411"/>
            <a:ext cx="8458200" cy="1222375"/>
          </a:xfrm>
        </p:spPr>
        <p:txBody>
          <a:bodyPr anchor="t"/>
          <a:lstStyle/>
          <a:p>
            <a:r>
              <a:rPr kumimoji="0" lang="pl-PL" smtClean="0"/>
              <a:t>Kliknij, aby edytować styl</a:t>
            </a:r>
            <a:endParaRPr kumimoji="0" lang="en-US"/>
          </a:p>
        </p:txBody>
      </p:sp>
      <p:sp>
        <p:nvSpPr>
          <p:cNvPr id="9" name="Podtytuł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16" name="Symbol zastępczy daty 15"/>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2" name="Symbol zastępczy stopki 1"/>
          <p:cNvSpPr>
            <a:spLocks noGrp="1"/>
          </p:cNvSpPr>
          <p:nvPr>
            <p:ph type="ftr" sz="quarter" idx="11"/>
          </p:nvPr>
        </p:nvSpPr>
        <p:spPr/>
        <p:txBody>
          <a:bodyPr/>
          <a:lstStyle/>
          <a:p>
            <a:endParaRPr lang="pl-PL"/>
          </a:p>
        </p:txBody>
      </p:sp>
      <p:sp>
        <p:nvSpPr>
          <p:cNvPr id="15" name="Symbol zastępczy numeru slajdu 14"/>
          <p:cNvSpPr>
            <a:spLocks noGrp="1"/>
          </p:cNvSpPr>
          <p:nvPr>
            <p:ph type="sldNum" sz="quarter" idx="12"/>
          </p:nvPr>
        </p:nvSpPr>
        <p:spPr>
          <a:xfrm>
            <a:off x="8229600" y="6473952"/>
            <a:ext cx="758952" cy="246888"/>
          </a:xfrm>
        </p:spPr>
        <p:txBody>
          <a:bodyPr/>
          <a:lstStyle/>
          <a:p>
            <a:fld id="{82CD73BD-D4A8-44E2-9E27-C86B21236C11}"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2" name="Tytuł 21"/>
          <p:cNvSpPr>
            <a:spLocks noGrp="1"/>
          </p:cNvSpPr>
          <p:nvPr>
            <p:ph type="title"/>
          </p:nvPr>
        </p:nvSpPr>
        <p:spPr/>
        <p:txBody>
          <a:bodyPr/>
          <a:lstStyle/>
          <a:p>
            <a:r>
              <a:rPr kumimoji="0" lang="pl-PL" smtClean="0"/>
              <a:t>Kliknij, aby edytować styl</a:t>
            </a:r>
            <a:endParaRPr kumimoji="0" lang="en-US"/>
          </a:p>
        </p:txBody>
      </p:sp>
      <p:sp>
        <p:nvSpPr>
          <p:cNvPr id="27" name="Symbol zastępczy zawartości 26"/>
          <p:cNvSpPr>
            <a:spLocks noGrp="1"/>
          </p:cNvSpPr>
          <p:nvPr>
            <p:ph idx="1"/>
          </p:nvPr>
        </p:nvSpPr>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5" name="Symbol zastępczy daty 24"/>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19" name="Symbol zastępczy stopki 18"/>
          <p:cNvSpPr>
            <a:spLocks noGrp="1"/>
          </p:cNvSpPr>
          <p:nvPr>
            <p:ph type="ftr" sz="quarter" idx="11"/>
          </p:nvPr>
        </p:nvSpPr>
        <p:spPr>
          <a:xfrm>
            <a:off x="3581400" y="76200"/>
            <a:ext cx="2895600" cy="288925"/>
          </a:xfrm>
        </p:spPr>
        <p:txBody>
          <a:bodyPr/>
          <a:lstStyle/>
          <a:p>
            <a:endParaRPr lang="pl-PL"/>
          </a:p>
        </p:txBody>
      </p:sp>
      <p:sp>
        <p:nvSpPr>
          <p:cNvPr id="16" name="Symbol zastępczy numeru slajdu 15"/>
          <p:cNvSpPr>
            <a:spLocks noGrp="1"/>
          </p:cNvSpPr>
          <p:nvPr>
            <p:ph type="sldNum" sz="quarter" idx="12"/>
          </p:nvPr>
        </p:nvSpPr>
        <p:spPr>
          <a:xfrm>
            <a:off x="8229600" y="6473952"/>
            <a:ext cx="758952" cy="246888"/>
          </a:xfrm>
        </p:spPr>
        <p:txBody>
          <a:bodyPr/>
          <a:lstStyle/>
          <a:p>
            <a:fld id="{82CD73BD-D4A8-44E2-9E27-C86B21236C11}"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3">
        <a:schemeClr val="bg2"/>
      </p:bgRef>
    </p:bg>
    <p:spTree>
      <p:nvGrpSpPr>
        <p:cNvPr id="1" name=""/>
        <p:cNvGrpSpPr/>
        <p:nvPr/>
      </p:nvGrpSpPr>
      <p:grpSpPr>
        <a:xfrm>
          <a:off x="0" y="0"/>
          <a:ext cx="0" cy="0"/>
          <a:chOff x="0" y="0"/>
          <a:chExt cx="0" cy="0"/>
        </a:xfrm>
      </p:grpSpPr>
      <p:sp>
        <p:nvSpPr>
          <p:cNvPr id="7" name="Łącznik prosty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ymbol zastępczy tekstu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19" name="Symbol zastępczy daty 18"/>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11" name="Symbol zastępczy stopki 10"/>
          <p:cNvSpPr>
            <a:spLocks noGrp="1"/>
          </p:cNvSpPr>
          <p:nvPr>
            <p:ph type="ftr" sz="quarter" idx="11"/>
          </p:nvPr>
        </p:nvSpPr>
        <p:spPr/>
        <p:txBody>
          <a:bodyPr/>
          <a:lstStyle/>
          <a:p>
            <a:endParaRPr lang="pl-PL"/>
          </a:p>
        </p:txBody>
      </p:sp>
      <p:sp>
        <p:nvSpPr>
          <p:cNvPr id="16" name="Symbol zastępczy numeru slajdu 15"/>
          <p:cNvSpPr>
            <a:spLocks noGrp="1"/>
          </p:cNvSpPr>
          <p:nvPr>
            <p:ph type="sldNum" sz="quarter" idx="12"/>
          </p:nvPr>
        </p:nvSpPr>
        <p:spPr/>
        <p:txBody>
          <a:bodyPr/>
          <a:lstStyle/>
          <a:p>
            <a:fld id="{82CD73BD-D4A8-44E2-9E27-C86B21236C11}" type="slidenum">
              <a:rPr lang="pl-PL" smtClean="0"/>
              <a:pPr/>
              <a:t>‹#›</a:t>
            </a:fld>
            <a:endParaRPr lang="pl-PL"/>
          </a:p>
        </p:txBody>
      </p:sp>
      <p:sp>
        <p:nvSpPr>
          <p:cNvPr id="8" name="Tytuł 7"/>
          <p:cNvSpPr>
            <a:spLocks noGrp="1"/>
          </p:cNvSpPr>
          <p:nvPr>
            <p:ph type="title"/>
          </p:nvPr>
        </p:nvSpPr>
        <p:spPr>
          <a:xfrm>
            <a:off x="180475" y="2947085"/>
            <a:ext cx="8686800" cy="1184825"/>
          </a:xfrm>
        </p:spPr>
        <p:txBody>
          <a:bodyPr rtlCol="0" anchor="t"/>
          <a:lstStyle>
            <a:lvl1pPr algn="r">
              <a:defRPr/>
            </a:lvl1pPr>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0" name="Tytuł 19"/>
          <p:cNvSpPr>
            <a:spLocks noGrp="1"/>
          </p:cNvSpPr>
          <p:nvPr>
            <p:ph type="title"/>
          </p:nvPr>
        </p:nvSpPr>
        <p:spPr>
          <a:xfrm>
            <a:off x="301752" y="457200"/>
            <a:ext cx="8686800" cy="841248"/>
          </a:xfrm>
        </p:spPr>
        <p:txBody>
          <a:bodyPr/>
          <a:lstStyle/>
          <a:p>
            <a:r>
              <a:rPr kumimoji="0" lang="pl-PL" smtClean="0"/>
              <a:t>Kliknij, aby edytować styl</a:t>
            </a:r>
            <a:endParaRPr kumimoji="0" lang="en-US"/>
          </a:p>
        </p:txBody>
      </p:sp>
      <p:sp>
        <p:nvSpPr>
          <p:cNvPr id="14" name="Symbol zastępczy zawartości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3" name="Symbol zastępczy zawartości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1" name="Symbol zastępczy daty 20"/>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10" name="Symbol zastępczy stopki 9"/>
          <p:cNvSpPr>
            <a:spLocks noGrp="1"/>
          </p:cNvSpPr>
          <p:nvPr>
            <p:ph type="ftr" sz="quarter" idx="11"/>
          </p:nvPr>
        </p:nvSpPr>
        <p:spPr/>
        <p:txBody>
          <a:bodyPr/>
          <a:lstStyle/>
          <a:p>
            <a:endParaRPr lang="pl-PL"/>
          </a:p>
        </p:txBody>
      </p:sp>
      <p:sp>
        <p:nvSpPr>
          <p:cNvPr id="31" name="Symbol zastępczy numeru slajdu 30"/>
          <p:cNvSpPr>
            <a:spLocks noGrp="1"/>
          </p:cNvSpPr>
          <p:nvPr>
            <p:ph type="sldNum" sz="quarter" idx="12"/>
          </p:nvPr>
        </p:nvSpPr>
        <p:spPr/>
        <p:txBody>
          <a:bodyPr/>
          <a:lstStyle/>
          <a:p>
            <a:fld id="{82CD73BD-D4A8-44E2-9E27-C86B21236C11}"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9" name="Tytuł 28"/>
          <p:cNvSpPr>
            <a:spLocks noGrp="1"/>
          </p:cNvSpPr>
          <p:nvPr>
            <p:ph type="title"/>
          </p:nvPr>
        </p:nvSpPr>
        <p:spPr>
          <a:xfrm>
            <a:off x="304800" y="5410200"/>
            <a:ext cx="8610600" cy="882650"/>
          </a:xfrm>
        </p:spPr>
        <p:txBody>
          <a:bodyPr anchor="ctr"/>
          <a:lstStyle>
            <a:lvl1pPr>
              <a:defRPr/>
            </a:lvl1pPr>
          </a:lstStyle>
          <a:p>
            <a:r>
              <a:rPr kumimoji="0" lang="pl-PL" smtClean="0"/>
              <a:t>Kliknij, aby edytować styl</a:t>
            </a:r>
            <a:endParaRPr kumimoji="0" lang="en-US"/>
          </a:p>
        </p:txBody>
      </p:sp>
      <p:sp>
        <p:nvSpPr>
          <p:cNvPr id="13" name="Symbol zastępczy tekstu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25" name="Symbol zastępczy tekstu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zawartości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8" name="Symbol zastępczy zawartości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0" name="Symbol zastępczy daty 9"/>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a:xfrm>
            <a:off x="8229600" y="6477000"/>
            <a:ext cx="762000" cy="246888"/>
          </a:xfrm>
        </p:spPr>
        <p:txBody>
          <a:bodyPr/>
          <a:lstStyle/>
          <a:p>
            <a:fld id="{82CD73BD-D4A8-44E2-9E27-C86B21236C11}" type="slidenum">
              <a:rPr lang="pl-PL" smtClean="0"/>
              <a:pPr/>
              <a:t>‹#›</a:t>
            </a:fld>
            <a:endParaRPr lang="pl-PL"/>
          </a:p>
        </p:txBody>
      </p:sp>
      <p:sp>
        <p:nvSpPr>
          <p:cNvPr id="11" name="Łącznik prosty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30" name="Tytuł 29"/>
          <p:cNvSpPr>
            <a:spLocks noGrp="1"/>
          </p:cNvSpPr>
          <p:nvPr>
            <p:ph type="title"/>
          </p:nvPr>
        </p:nvSpPr>
        <p:spPr>
          <a:xfrm>
            <a:off x="301752" y="457200"/>
            <a:ext cx="8686800" cy="841248"/>
          </a:xfrm>
        </p:spPr>
        <p:txBody>
          <a:bodyPr/>
          <a:lstStyle/>
          <a:p>
            <a:r>
              <a:rPr kumimoji="0" lang="pl-PL" smtClean="0"/>
              <a:t>Kliknij, aby edytować styl</a:t>
            </a:r>
            <a:endParaRPr kumimoji="0" lang="en-US"/>
          </a:p>
        </p:txBody>
      </p:sp>
      <p:sp>
        <p:nvSpPr>
          <p:cNvPr id="12" name="Symbol zastępczy daty 11"/>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21" name="Symbol zastępczy stopki 20"/>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2CD73BD-D4A8-44E2-9E27-C86B21236C11}"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24" name="Symbol zastępczy stopki 23"/>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2CD73BD-D4A8-44E2-9E27-C86B21236C11}"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Łącznik prosty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ytuł 11"/>
          <p:cNvSpPr>
            <a:spLocks noGrp="1"/>
          </p:cNvSpPr>
          <p:nvPr>
            <p:ph type="title"/>
          </p:nvPr>
        </p:nvSpPr>
        <p:spPr>
          <a:xfrm>
            <a:off x="457200" y="5486400"/>
            <a:ext cx="8458200" cy="520700"/>
          </a:xfrm>
        </p:spPr>
        <p:txBody>
          <a:bodyPr anchor="ctr"/>
          <a:lstStyle>
            <a:lvl1pPr algn="l">
              <a:buNone/>
              <a:defRPr sz="2000" b="1"/>
            </a:lvl1pPr>
          </a:lstStyle>
          <a:p>
            <a:r>
              <a:rPr kumimoji="0" lang="pl-PL" smtClean="0"/>
              <a:t>Kliknij, aby edytować styl</a:t>
            </a:r>
            <a:endParaRPr kumimoji="0" lang="en-US"/>
          </a:p>
        </p:txBody>
      </p:sp>
      <p:sp>
        <p:nvSpPr>
          <p:cNvPr id="26" name="Symbol zastępczy tekstu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14" name="Symbol zastępczy zawartości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5" name="Symbol zastępczy daty 24"/>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29" name="Symbol zastępczy stopki 28"/>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2CD73BD-D4A8-44E2-9E27-C86B21236C11}"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3" name="Symbol zastępczy obrazu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pl-PL" smtClean="0"/>
              <a:t>Kliknij ikonę, aby dodać obraz</a:t>
            </a:r>
            <a:endParaRPr kumimoji="0" lang="en-US" dirty="0"/>
          </a:p>
        </p:txBody>
      </p:sp>
      <p:sp>
        <p:nvSpPr>
          <p:cNvPr id="7" name="Symbol zastępczy daty 6"/>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5" name="Symbol zastępczy stopki 4"/>
          <p:cNvSpPr>
            <a:spLocks noGrp="1"/>
          </p:cNvSpPr>
          <p:nvPr>
            <p:ph type="ftr" sz="quarter" idx="11"/>
          </p:nvPr>
        </p:nvSpPr>
        <p:spPr/>
        <p:txBody>
          <a:bodyPr/>
          <a:lstStyle/>
          <a:p>
            <a:endParaRPr lang="pl-PL"/>
          </a:p>
        </p:txBody>
      </p:sp>
      <p:sp>
        <p:nvSpPr>
          <p:cNvPr id="31" name="Symbol zastępczy numeru slajdu 30"/>
          <p:cNvSpPr>
            <a:spLocks noGrp="1"/>
          </p:cNvSpPr>
          <p:nvPr>
            <p:ph type="sldNum" sz="quarter" idx="12"/>
          </p:nvPr>
        </p:nvSpPr>
        <p:spPr/>
        <p:txBody>
          <a:bodyPr/>
          <a:lstStyle/>
          <a:p>
            <a:fld id="{82CD73BD-D4A8-44E2-9E27-C86B21236C11}" type="slidenum">
              <a:rPr lang="pl-PL" smtClean="0"/>
              <a:pPr/>
              <a:t>‹#›</a:t>
            </a:fld>
            <a:endParaRPr lang="pl-PL"/>
          </a:p>
        </p:txBody>
      </p:sp>
      <p:sp>
        <p:nvSpPr>
          <p:cNvPr id="17" name="Tytuł 16"/>
          <p:cNvSpPr>
            <a:spLocks noGrp="1"/>
          </p:cNvSpPr>
          <p:nvPr>
            <p:ph type="title"/>
          </p:nvPr>
        </p:nvSpPr>
        <p:spPr>
          <a:xfrm>
            <a:off x="381000" y="4993760"/>
            <a:ext cx="5867400" cy="522288"/>
          </a:xfrm>
        </p:spPr>
        <p:txBody>
          <a:bodyPr anchor="ctr"/>
          <a:lstStyle>
            <a:lvl1pPr algn="l">
              <a:buNone/>
              <a:defRPr sz="2000" b="1"/>
            </a:lvl1pPr>
          </a:lstStyle>
          <a:p>
            <a:r>
              <a:rPr kumimoji="0" lang="pl-PL" smtClean="0"/>
              <a:t>Kliknij, aby edytować styl</a:t>
            </a:r>
            <a:endParaRPr kumimoji="0" lang="en-US"/>
          </a:p>
        </p:txBody>
      </p:sp>
      <p:sp>
        <p:nvSpPr>
          <p:cNvPr id="26" name="Symbol zastępczy tekstu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2CD73BD-D4A8-44E2-9E27-C86B21236C11}"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58000" y="549276"/>
            <a:ext cx="1828800" cy="5851525"/>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549276"/>
            <a:ext cx="6248400" cy="5851525"/>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592A45B6-E36F-48DC-9375-CB576F3974B3}" type="datetimeFigureOut">
              <a:rPr lang="pl-PL" smtClean="0"/>
              <a:pPr/>
              <a:t>27.04.2026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2CD73BD-D4A8-44E2-9E27-C86B21236C11}"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Łącznik prosty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Symbol zastępczy tekstu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1" name="Symbol zastępczy daty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92A45B6-E36F-48DC-9375-CB576F3974B3}" type="datetimeFigureOut">
              <a:rPr lang="pl-PL" smtClean="0"/>
              <a:pPr/>
              <a:t>27.04.2026</a:t>
            </a:fld>
            <a:endParaRPr lang="pl-PL"/>
          </a:p>
        </p:txBody>
      </p:sp>
      <p:sp>
        <p:nvSpPr>
          <p:cNvPr id="28" name="Symbol zastępczy stopki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pl-PL"/>
          </a:p>
        </p:txBody>
      </p:sp>
      <p:sp>
        <p:nvSpPr>
          <p:cNvPr id="5" name="Symbol zastępczy numeru slajdu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82CD73BD-D4A8-44E2-9E27-C86B21236C11}" type="slidenum">
              <a:rPr lang="pl-PL" smtClean="0"/>
              <a:pPr/>
              <a:t>‹#›</a:t>
            </a:fld>
            <a:endParaRPr lang="pl-PL"/>
          </a:p>
        </p:txBody>
      </p:sp>
      <p:sp>
        <p:nvSpPr>
          <p:cNvPr id="10" name="Symbol zastępczy tytułu 9"/>
          <p:cNvSpPr>
            <a:spLocks noGrp="1"/>
          </p:cNvSpPr>
          <p:nvPr>
            <p:ph type="title"/>
          </p:nvPr>
        </p:nvSpPr>
        <p:spPr>
          <a:xfrm>
            <a:off x="304800" y="457200"/>
            <a:ext cx="8686800" cy="838200"/>
          </a:xfrm>
          <a:prstGeom prst="rect">
            <a:avLst/>
          </a:prstGeom>
        </p:spPr>
        <p:txBody>
          <a:bodyPr vert="horz" anchor="ctr">
            <a:normAutofit/>
          </a:bodyPr>
          <a:lstStyle/>
          <a:p>
            <a:r>
              <a:rPr kumimoji="0" lang="pl-PL" smtClean="0"/>
              <a:t>Kliknij, aby edytować styl</a:t>
            </a:r>
            <a:endParaRPr kumimoji="0" lang="en-US"/>
          </a:p>
        </p:txBody>
      </p:sp>
      <p:sp>
        <p:nvSpPr>
          <p:cNvPr id="9" name="Łącznik prosty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Łącznik prosty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descr="Kubuś Puchatek, beczka miodu, clipart: akwarelowe rozpryski (pobranie  cyfrowe) - Etsy Polska"/>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pl-PL"/>
          </a:p>
        </p:txBody>
      </p:sp>
      <p:sp>
        <p:nvSpPr>
          <p:cNvPr id="23556" name="AutoShape 4" descr="Kubuś Puchatek, beczka miodu, clipart: akwarelowe rozpryski (pobranie  cyfrowe) - Etsy Polska"/>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pl-PL"/>
          </a:p>
        </p:txBody>
      </p:sp>
      <p:sp>
        <p:nvSpPr>
          <p:cNvPr id="23558" name="AutoShape 6" descr="Kubuś Puchatek, beczka miodu, clipart: akwarelowe rozpryski (pobranie  cyfrowe) - Etsy Polska"/>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pl-PL"/>
          </a:p>
        </p:txBody>
      </p:sp>
      <p:sp>
        <p:nvSpPr>
          <p:cNvPr id="23560" name="AutoShape 8" descr="Kubuś Puchatek, beczka miodu, clipart: akwarelowe rozpryski (pobranie  cyfrowe) - Etsy Polska"/>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pl-PL"/>
          </a:p>
        </p:txBody>
      </p:sp>
      <p:sp>
        <p:nvSpPr>
          <p:cNvPr id="23562" name="AutoShape 10" descr="Kubuś Puchatek, beczka miodu, clipart: akwarelowe rozpryski (pobranie  cyfrowe) - Etsy Polska"/>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pl-PL"/>
          </a:p>
        </p:txBody>
      </p:sp>
      <p:sp>
        <p:nvSpPr>
          <p:cNvPr id="23564" name="AutoShape 12" descr="Kubuś Puchatek | mamawokolicy.pl"/>
          <p:cNvSpPr>
            <a:spLocks noGrp="1" noChangeAspect="1" noChangeArrowheads="1"/>
          </p:cNvSpPr>
          <p:nvPr>
            <p:ph type="ctrTitle"/>
          </p:nvPr>
        </p:nvSpPr>
        <p:spPr bwMode="auto">
          <a:xfrm>
            <a:off x="0" y="620713"/>
            <a:ext cx="8964613" cy="1916112"/>
          </a:xfrm>
          <a:prstGeom prst="rect">
            <a:avLst/>
          </a:prstGeom>
          <a:noFill/>
        </p:spPr>
        <p:txBody>
          <a:bodyPr vert="horz" wrap="square" lIns="91440" tIns="45720" rIns="91440" bIns="45720" numCol="1" anchor="t" anchorCtr="0" compatLnSpc="1">
            <a:prstTxWarp prst="textNoShape">
              <a:avLst/>
            </a:prstTxWarp>
            <a:normAutofit/>
          </a:bodyPr>
          <a:lstStyle/>
          <a:p>
            <a:r>
              <a:rPr lang="pl-PL" sz="4400" dirty="0" smtClean="0">
                <a:latin typeface="Bodoni MT Black" pitchFamily="18" charset="0"/>
              </a:rPr>
              <a:t> MAM APETYT NA LEKTURĘ</a:t>
            </a:r>
            <a:endParaRPr lang="pl-PL" sz="4400" dirty="0">
              <a:latin typeface="Bodoni MT Black" pitchFamily="18" charset="0"/>
            </a:endParaRPr>
          </a:p>
        </p:txBody>
      </p:sp>
      <p:pic>
        <p:nvPicPr>
          <p:cNvPr id="23566" name="Picture 14" descr="CAŁA PRAWDA O KUBUSIU PUCHATKU | mamawokolicy.pl"/>
          <p:cNvPicPr>
            <a:picLocks noChangeAspect="1" noChangeArrowheads="1"/>
          </p:cNvPicPr>
          <p:nvPr/>
        </p:nvPicPr>
        <p:blipFill>
          <a:blip r:embed="rId2" cstate="print"/>
          <a:srcRect/>
          <a:stretch>
            <a:fillRect/>
          </a:stretch>
        </p:blipFill>
        <p:spPr bwMode="auto">
          <a:xfrm>
            <a:off x="1547664" y="1772816"/>
            <a:ext cx="6048672" cy="4392488"/>
          </a:xfrm>
          <a:prstGeom prst="rect">
            <a:avLst/>
          </a:prstGeom>
          <a:noFill/>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1124744"/>
            <a:ext cx="8435280" cy="4176464"/>
          </a:xfrm>
        </p:spPr>
        <p:txBody>
          <a:bodyPr>
            <a:normAutofit fontScale="90000"/>
          </a:bodyPr>
          <a:lstStyle/>
          <a:p>
            <a:pPr algn="just"/>
            <a:r>
              <a:rPr lang="pl-PL" dirty="0" smtClean="0">
                <a:latin typeface="Arial Black" pitchFamily="34" charset="0"/>
              </a:rPr>
              <a:t>„</a:t>
            </a:r>
            <a:r>
              <a:rPr lang="pl-PL" dirty="0" smtClean="0">
                <a:latin typeface="Arial Black" pitchFamily="34" charset="0"/>
              </a:rPr>
              <a:t>Bo chociaż Jedzenie Miodu było bardzo miłym zajęciem, była taka chwila, tuż ZANIM się zaczęło jeść, kiedy było przyjemniej, niż kiedy się już jadło. Ale nie wiedział dobrze, jak się to nazywa.”</a:t>
            </a:r>
            <a:endParaRPr lang="pl-PL" dirty="0">
              <a:latin typeface="Arial Black" pitchFamily="34" charset="0"/>
            </a:endParaRPr>
          </a:p>
        </p:txBody>
      </p:sp>
      <p:sp>
        <p:nvSpPr>
          <p:cNvPr id="3" name="Symbol zastępczy zawartości 2"/>
          <p:cNvSpPr>
            <a:spLocks noGrp="1"/>
          </p:cNvSpPr>
          <p:nvPr>
            <p:ph sz="half" idx="1"/>
          </p:nvPr>
        </p:nvSpPr>
        <p:spPr>
          <a:xfrm>
            <a:off x="611560" y="0"/>
            <a:ext cx="7848872" cy="1700808"/>
          </a:xfrm>
        </p:spPr>
        <p:txBody>
          <a:bodyPr>
            <a:normAutofit/>
          </a:bodyPr>
          <a:lstStyle/>
          <a:p>
            <a:r>
              <a:rPr lang="pl-PL" sz="4400" dirty="0" smtClean="0">
                <a:solidFill>
                  <a:schemeClr val="accent4">
                    <a:lumMod val="50000"/>
                  </a:schemeClr>
                </a:solidFill>
              </a:rPr>
              <a:t>FRAGMENT Z KSIĄŻKI</a:t>
            </a:r>
            <a:endParaRPr lang="pl-PL" sz="4400" dirty="0">
              <a:solidFill>
                <a:schemeClr val="accent4">
                  <a:lumMod val="50000"/>
                </a:schemeClr>
              </a:solidFill>
            </a:endParaRPr>
          </a:p>
        </p:txBody>
      </p:sp>
      <p:pic>
        <p:nvPicPr>
          <p:cNvPr id="26626" name="Picture 2" descr="Pszczoły | Kubuś i przyjaciele Wiki | Fandom"/>
          <p:cNvPicPr>
            <a:picLocks noChangeAspect="1" noChangeArrowheads="1"/>
          </p:cNvPicPr>
          <p:nvPr/>
        </p:nvPicPr>
        <p:blipFill>
          <a:blip r:embed="rId2" cstate="print"/>
          <a:srcRect/>
          <a:stretch>
            <a:fillRect/>
          </a:stretch>
        </p:blipFill>
        <p:spPr bwMode="auto">
          <a:xfrm>
            <a:off x="467544" y="5229200"/>
            <a:ext cx="2438400" cy="1399753"/>
          </a:xfrm>
          <a:prstGeom prst="rect">
            <a:avLst/>
          </a:prstGeom>
          <a:noFill/>
        </p:spPr>
      </p:pic>
      <p:pic>
        <p:nvPicPr>
          <p:cNvPr id="26628" name="Picture 4" descr="Kubuś Puchatek – miód, przyjaźń i proste radości życia – najpiękniejsze  książki | Pananimacja"/>
          <p:cNvPicPr>
            <a:picLocks noChangeAspect="1" noChangeArrowheads="1"/>
          </p:cNvPicPr>
          <p:nvPr/>
        </p:nvPicPr>
        <p:blipFill>
          <a:blip r:embed="rId3" cstate="print"/>
          <a:srcRect/>
          <a:stretch>
            <a:fillRect/>
          </a:stretch>
        </p:blipFill>
        <p:spPr bwMode="auto">
          <a:xfrm>
            <a:off x="3347864" y="5229200"/>
            <a:ext cx="2562225" cy="1376512"/>
          </a:xfrm>
          <a:prstGeom prst="rect">
            <a:avLst/>
          </a:prstGeom>
          <a:noFill/>
        </p:spPr>
      </p:pic>
      <p:pic>
        <p:nvPicPr>
          <p:cNvPr id="26630" name="Picture 6" descr="Cytaty z Kubusia Puchatka: o miłości, przyjaźni i na urodziny | Mamotoja.pl"/>
          <p:cNvPicPr>
            <a:picLocks noChangeAspect="1" noChangeArrowheads="1"/>
          </p:cNvPicPr>
          <p:nvPr/>
        </p:nvPicPr>
        <p:blipFill>
          <a:blip r:embed="rId4" cstate="print"/>
          <a:srcRect/>
          <a:stretch>
            <a:fillRect/>
          </a:stretch>
        </p:blipFill>
        <p:spPr bwMode="auto">
          <a:xfrm>
            <a:off x="6300192" y="5229200"/>
            <a:ext cx="2331343" cy="1296144"/>
          </a:xfrm>
          <a:prstGeom prst="rect">
            <a:avLst/>
          </a:prstGeom>
          <a:noFill/>
        </p:spPr>
      </p:pic>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JAK PRZYGOTOWAĆ PRZYSMAK</a:t>
            </a:r>
            <a:endParaRPr lang="pl-PL" dirty="0"/>
          </a:p>
        </p:txBody>
      </p:sp>
      <p:sp>
        <p:nvSpPr>
          <p:cNvPr id="3" name="Symbol zastępczy zawartości 2"/>
          <p:cNvSpPr>
            <a:spLocks noGrp="1"/>
          </p:cNvSpPr>
          <p:nvPr>
            <p:ph sz="half" idx="1"/>
          </p:nvPr>
        </p:nvSpPr>
        <p:spPr>
          <a:xfrm>
            <a:off x="395536" y="1556792"/>
            <a:ext cx="4191000" cy="4724400"/>
          </a:xfrm>
        </p:spPr>
        <p:txBody>
          <a:bodyPr/>
          <a:lstStyle/>
          <a:p>
            <a:pPr>
              <a:buNone/>
            </a:pPr>
            <a:r>
              <a:rPr lang="pl-PL" dirty="0" smtClean="0"/>
              <a:t>POTRZEBNE SĄ:</a:t>
            </a:r>
          </a:p>
          <a:p>
            <a:pPr>
              <a:buFontTx/>
              <a:buChar char="-"/>
            </a:pPr>
            <a:r>
              <a:rPr lang="pl-PL" dirty="0" smtClean="0"/>
              <a:t>PŁATKI ŁUDECZKI,</a:t>
            </a:r>
          </a:p>
          <a:p>
            <a:pPr>
              <a:buFontTx/>
              <a:buChar char="-"/>
            </a:pPr>
            <a:r>
              <a:rPr lang="pl-PL" dirty="0" smtClean="0"/>
              <a:t>MIÓD KAKAOWY,</a:t>
            </a:r>
          </a:p>
          <a:p>
            <a:pPr>
              <a:buFontTx/>
              <a:buChar char="-"/>
            </a:pPr>
            <a:r>
              <a:rPr lang="pl-PL" dirty="0" smtClean="0"/>
              <a:t>MIÓD ZWYKŁY</a:t>
            </a:r>
          </a:p>
          <a:p>
            <a:pPr>
              <a:buNone/>
            </a:pPr>
            <a:endParaRPr lang="pl-PL" dirty="0"/>
          </a:p>
        </p:txBody>
      </p:sp>
      <p:pic>
        <p:nvPicPr>
          <p:cNvPr id="27650" name="Picture 2" descr="C:\Users\user\Downloads\8046.jpg"/>
          <p:cNvPicPr>
            <a:picLocks noGrp="1" noChangeAspect="1" noChangeArrowheads="1"/>
          </p:cNvPicPr>
          <p:nvPr>
            <p:ph sz="half" idx="2"/>
          </p:nvPr>
        </p:nvPicPr>
        <p:blipFill>
          <a:blip r:embed="rId2" cstate="print"/>
          <a:srcRect/>
          <a:stretch>
            <a:fillRect/>
          </a:stretch>
        </p:blipFill>
        <p:spPr bwMode="auto">
          <a:xfrm>
            <a:off x="5041302" y="1600200"/>
            <a:ext cx="3557195" cy="4724400"/>
          </a:xfrm>
          <a:prstGeom prst="rect">
            <a:avLst/>
          </a:prstGeom>
          <a:noFill/>
        </p:spPr>
      </p:pic>
      <p:pic>
        <p:nvPicPr>
          <p:cNvPr id="27652" name="Picture 4" descr="FOTO: Bohaterowie &quot;Kubusia Puchatka&quot; na nowych plakatach - Filmweb"/>
          <p:cNvPicPr>
            <a:picLocks noChangeAspect="1" noChangeArrowheads="1"/>
          </p:cNvPicPr>
          <p:nvPr/>
        </p:nvPicPr>
        <p:blipFill>
          <a:blip r:embed="rId3" cstate="print"/>
          <a:srcRect/>
          <a:stretch>
            <a:fillRect/>
          </a:stretch>
        </p:blipFill>
        <p:spPr bwMode="auto">
          <a:xfrm>
            <a:off x="827584" y="3933056"/>
            <a:ext cx="3093417" cy="2380481"/>
          </a:xfrm>
          <a:prstGeom prst="rect">
            <a:avLst/>
          </a:prstGeom>
          <a:noFill/>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243408"/>
            <a:ext cx="9144000" cy="3096344"/>
          </a:xfrm>
        </p:spPr>
        <p:txBody>
          <a:bodyPr>
            <a:noAutofit/>
          </a:bodyPr>
          <a:lstStyle/>
          <a:p>
            <a:r>
              <a:rPr lang="pl-PL" sz="20000" dirty="0" smtClean="0"/>
              <a:t>koniec</a:t>
            </a:r>
            <a:endParaRPr lang="pl-PL" sz="20000" dirty="0"/>
          </a:p>
        </p:txBody>
      </p:sp>
      <p:pic>
        <p:nvPicPr>
          <p:cNvPr id="29697" name="Picture 1" descr="C:\Users\user\Downloads\8043.jpg"/>
          <p:cNvPicPr>
            <a:picLocks noGrp="1" noChangeAspect="1" noChangeArrowheads="1"/>
          </p:cNvPicPr>
          <p:nvPr>
            <p:ph sz="quarter" idx="4"/>
          </p:nvPr>
        </p:nvPicPr>
        <p:blipFill>
          <a:blip r:embed="rId2" cstate="print"/>
          <a:srcRect/>
          <a:stretch>
            <a:fillRect/>
          </a:stretch>
        </p:blipFill>
        <p:spPr bwMode="auto">
          <a:xfrm>
            <a:off x="5095595" y="2349500"/>
            <a:ext cx="3394635" cy="3959820"/>
          </a:xfrm>
          <a:prstGeom prst="rect">
            <a:avLst/>
          </a:prstGeom>
          <a:noFill/>
        </p:spPr>
      </p:pic>
      <p:pic>
        <p:nvPicPr>
          <p:cNvPr id="29698" name="Picture 2" descr="C:\Users\user\Downloads\8040.jpg"/>
          <p:cNvPicPr>
            <a:picLocks noGrp="1" noChangeAspect="1" noChangeArrowheads="1"/>
          </p:cNvPicPr>
          <p:nvPr>
            <p:ph sz="quarter" idx="2"/>
          </p:nvPr>
        </p:nvPicPr>
        <p:blipFill>
          <a:blip r:embed="rId3" cstate="print"/>
          <a:srcRect/>
          <a:stretch>
            <a:fillRect/>
          </a:stretch>
        </p:blipFill>
        <p:spPr bwMode="auto">
          <a:xfrm>
            <a:off x="729176" y="2349500"/>
            <a:ext cx="3394635" cy="3959820"/>
          </a:xfrm>
          <a:prstGeom prst="rect">
            <a:avLst/>
          </a:prstGeom>
          <a:noFill/>
        </p:spPr>
      </p:pic>
    </p:spTree>
  </p:cSld>
  <p:clrMapOvr>
    <a:masterClrMapping/>
  </p:clrMapOvr>
  <p:transition>
    <p:wipe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Wędrówka">
  <a:themeElements>
    <a:clrScheme name="Wędrówk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Wędrówk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Wędrówk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231</TotalTime>
  <Words>63</Words>
  <Application>Microsoft Office PowerPoint</Application>
  <PresentationFormat>Pokaz na ekranie (4:3)</PresentationFormat>
  <Paragraphs>9</Paragraphs>
  <Slides>4</Slides>
  <Notes>0</Notes>
  <HiddenSlides>0</HiddenSlides>
  <MMClips>0</MMClips>
  <ScaleCrop>false</ScaleCrop>
  <HeadingPairs>
    <vt:vector size="4" baseType="variant">
      <vt:variant>
        <vt:lpstr>Motyw</vt:lpstr>
      </vt:variant>
      <vt:variant>
        <vt:i4>1</vt:i4>
      </vt:variant>
      <vt:variant>
        <vt:lpstr>Tytuły slajdów</vt:lpstr>
      </vt:variant>
      <vt:variant>
        <vt:i4>4</vt:i4>
      </vt:variant>
    </vt:vector>
  </HeadingPairs>
  <TitlesOfParts>
    <vt:vector size="5" baseType="lpstr">
      <vt:lpstr>Wędrówka</vt:lpstr>
      <vt:lpstr> MAM APETYT NA LEKTURĘ</vt:lpstr>
      <vt:lpstr>„Bo chociaż Jedzenie Miodu było bardzo miłym zajęciem, była taka chwila, tuż ZANIM się zaczęło jeść, kiedy było przyjemniej, niż kiedy się już jadło. Ale nie wiedział dobrze, jak się to nazywa.”</vt:lpstr>
      <vt:lpstr>JAK PRZYGOTOWAĆ PRZYSMAK</vt:lpstr>
      <vt:lpstr>koniec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MAM APETYT NA LEKTURĘ</dc:title>
  <dc:creator>Użytkownik systemu Windows</dc:creator>
  <cp:lastModifiedBy>Użytkownik systemu Windows</cp:lastModifiedBy>
  <cp:revision>24</cp:revision>
  <dcterms:created xsi:type="dcterms:W3CDTF">2026-04-27T12:44:51Z</dcterms:created>
  <dcterms:modified xsi:type="dcterms:W3CDTF">2026-04-27T16:37:33Z</dcterms:modified>
</cp:coreProperties>
</file>