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0930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710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9803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945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284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2257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8261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384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860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807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5104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5243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5477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4952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3920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8194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6954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A23621-E910-4067-97B2-5860C5E0FCCF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FC4C17-94AC-451A-9F19-92E6A0AA48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90091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2747C-5540-9488-7069-DA1256984D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FFFF00"/>
                </a:solidFill>
                <a:latin typeface="Algerian" panose="04020705040A02060702" pitchFamily="82" charset="0"/>
              </a:rPr>
              <a:t>Mini torciki kłapouchego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6A16A-A39B-698D-8FCB-A5EBF018E9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Wykonali:</a:t>
            </a:r>
          </a:p>
          <a:p>
            <a:r>
              <a:rPr lang="pl-PL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 Garkowska</a:t>
            </a:r>
          </a:p>
          <a:p>
            <a:r>
              <a:rPr lang="pl-PL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Szymon Kłusewicz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632F02-C5C7-5B09-CB80-797E35947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02285" cy="457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65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64776-D546-338F-F1AD-670F69217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accent6">
                    <a:lumMod val="75000"/>
                  </a:schemeClr>
                </a:solidFill>
                <a:latin typeface="Bauhaus 93" panose="04030905020B02020C02" pitchFamily="82" charset="0"/>
              </a:rPr>
              <a:t>Fragment tekstu: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A1DF2-4C71-4CA0-5A79-F3905098D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,,-Wydajesz mi się bardzo smutny, Kłapousiu!</a:t>
            </a:r>
          </a:p>
          <a:p>
            <a:pPr marL="0" indent="0">
              <a:buNone/>
            </a:pPr>
            <a:r>
              <a:rPr lang="pl-PL" dirty="0"/>
              <a:t>-Smutny? Dlaczego miałbym być smutny? Dziś są moje urodziny. Najszczęśliwszy dzień roku.</a:t>
            </a:r>
          </a:p>
          <a:p>
            <a:pPr marL="0" indent="0">
              <a:buNone/>
            </a:pPr>
            <a:r>
              <a:rPr lang="pl-PL" dirty="0"/>
              <a:t>-Twoje urodziny?- zapytał Puchatek zdziwiony.</a:t>
            </a:r>
          </a:p>
          <a:p>
            <a:pPr marL="0" indent="0">
              <a:buNone/>
            </a:pPr>
            <a:r>
              <a:rPr lang="pl-PL" dirty="0"/>
              <a:t>-Tak jest. Czy nie widzisz? Spójrz na prezenty, jakie dostałem- To mówiąc, wskazał kopytem na prawo a potem na lewo.- Spójrz na torcik urodzinowy. Na świeczki i na różowy lukier.”</a:t>
            </a:r>
          </a:p>
        </p:txBody>
      </p:sp>
    </p:spTree>
    <p:extLst>
      <p:ext uri="{BB962C8B-B14F-4D97-AF65-F5344CB8AC3E}">
        <p14:creationId xmlns:p14="http://schemas.microsoft.com/office/powerpoint/2010/main" val="304541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4EBE-1883-7882-B1EA-638D71E2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tx2">
                    <a:lumMod val="25000"/>
                  </a:schemeClr>
                </a:solidFill>
                <a:latin typeface="Berlin Sans FB" panose="020E0602020502020306" pitchFamily="34" charset="0"/>
              </a:rPr>
              <a:t>Składniki: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851DAD-E57A-264E-37A9-6CC248AAF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pl-PL" sz="2000" b="1" dirty="0"/>
              <a:t>Mini tort mufinkowy Kłapouchego z różowym lukrem</a:t>
            </a:r>
            <a:endParaRPr lang="pl-PL" sz="2000" dirty="0"/>
          </a:p>
          <a:p>
            <a:r>
              <a:rPr lang="pl-PL" dirty="0"/>
              <a:t>Płatki owsiane 60 g </a:t>
            </a:r>
          </a:p>
          <a:p>
            <a:r>
              <a:rPr lang="pl-PL" dirty="0"/>
              <a:t>Gorzka czekolada 100 g</a:t>
            </a:r>
          </a:p>
          <a:p>
            <a:r>
              <a:rPr lang="pl-PL" dirty="0"/>
              <a:t>Banany 370 g  </a:t>
            </a:r>
          </a:p>
          <a:p>
            <a:r>
              <a:rPr lang="pl-PL" dirty="0"/>
              <a:t>Jajko </a:t>
            </a:r>
          </a:p>
          <a:p>
            <a:r>
              <a:rPr lang="pl-PL" dirty="0"/>
              <a:t>MJUT </a:t>
            </a:r>
            <a:r>
              <a:rPr lang="pl-PL" dirty="0">
                <a:sym typeface="Segoe UI Emoji" panose="020B0502040204020203" pitchFamily="34" charset="0"/>
              </a:rPr>
              <a:t>😊</a:t>
            </a:r>
            <a:r>
              <a:rPr lang="pl-PL" dirty="0"/>
              <a:t> 170 g</a:t>
            </a:r>
          </a:p>
          <a:p>
            <a:r>
              <a:rPr lang="pl-PL" dirty="0"/>
              <a:t>Olej 50 g </a:t>
            </a:r>
          </a:p>
          <a:p>
            <a:r>
              <a:rPr lang="pl-PL" dirty="0"/>
              <a:t>Mąka pszenna 160 g </a:t>
            </a:r>
          </a:p>
          <a:p>
            <a:r>
              <a:rPr lang="pl-PL" dirty="0"/>
              <a:t>Kakao 2 łyżki </a:t>
            </a:r>
          </a:p>
          <a:p>
            <a:r>
              <a:rPr lang="pl-PL" dirty="0"/>
              <a:t>Proszek do pieczenia 2 łyżeczki </a:t>
            </a:r>
          </a:p>
          <a:p>
            <a:r>
              <a:rPr lang="pl-PL" dirty="0"/>
              <a:t>Sól (szczypta) </a:t>
            </a:r>
          </a:p>
          <a:p>
            <a:r>
              <a:rPr lang="pl-PL" dirty="0"/>
              <a:t>Różowy lukier</a:t>
            </a:r>
          </a:p>
          <a:p>
            <a:endParaRPr lang="pl-PL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DBDEEF-898D-D5B0-F530-D77DA9DA1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11034">
            <a:off x="8206097" y="1629825"/>
            <a:ext cx="2925003" cy="390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05D37-E497-7AC0-53F0-ADEB8E495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Sposób przygotowania: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D462D-F997-DE70-B4CC-525C144C3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pl-PL" dirty="0"/>
              <a:t>Do czystego i suchego naczynia miksującego wsypać płatki owsiane, zmielić. Przełożyć do innego naczynia, odstawić.</a:t>
            </a:r>
          </a:p>
          <a:p>
            <a:pPr lvl="0"/>
            <a:r>
              <a:rPr lang="pl-PL" dirty="0"/>
              <a:t>Do naczynia miksującego włożyć czekoladę, rozdrobnić 5 s/obr. 7. Przełożyć do innego naczynia, odstawić.</a:t>
            </a:r>
          </a:p>
          <a:p>
            <a:pPr lvl="0"/>
            <a:r>
              <a:rPr lang="pl-PL" dirty="0"/>
              <a:t>Rozgrzać piekarnik do temp. 180°C. Formę na muffinki wyłożyć papierowymi papilotkami, odstawić.</a:t>
            </a:r>
          </a:p>
          <a:p>
            <a:pPr lvl="0"/>
            <a:r>
              <a:rPr lang="pl-PL" dirty="0"/>
              <a:t>Do naczynia miksującego włożyć banany, zmiksować.</a:t>
            </a:r>
          </a:p>
          <a:p>
            <a:pPr lvl="0"/>
            <a:r>
              <a:rPr lang="pl-PL" dirty="0"/>
              <a:t>Dodać jajko, MJUT </a:t>
            </a:r>
            <a:r>
              <a:rPr lang="pl-PL" dirty="0">
                <a:sym typeface="Segoe UI Emoji" panose="020B0502040204020203" pitchFamily="34" charset="0"/>
              </a:rPr>
              <a:t>😊</a:t>
            </a:r>
            <a:r>
              <a:rPr lang="pl-PL" dirty="0"/>
              <a:t> i olej, wymieszać.</a:t>
            </a:r>
          </a:p>
          <a:p>
            <a:pPr lvl="0"/>
            <a:r>
              <a:rPr lang="pl-PL" dirty="0"/>
              <a:t>Dodać zmielone płatki owsiane, mąkę, kakao, proszek do pieczenia i sól, wymieszać. Dodać rozdrobnioną czekoladę, delikatnie wymieszać. Ciasto wyłożyć do ¾ wysokości każdej papilotki.</a:t>
            </a:r>
          </a:p>
          <a:p>
            <a:pPr lvl="0"/>
            <a:r>
              <a:rPr lang="pl-PL" dirty="0"/>
              <a:t>Piec 20-25 min (180°C). Po wyjęciu z piekarnika pozostawić muffiny w formie na 5 min do ostygnięcia. Muffiny wyjąć z formy i ostudzić na kratce kuchennej.</a:t>
            </a:r>
          </a:p>
          <a:p>
            <a:r>
              <a:rPr lang="pl-PL" dirty="0"/>
              <a:t>Puchatkowa Innowacja:</a:t>
            </a:r>
          </a:p>
          <a:p>
            <a:pPr lvl="0"/>
            <a:r>
              <a:rPr lang="pl-PL" dirty="0"/>
              <a:t>Mufiny polać </a:t>
            </a:r>
            <a:r>
              <a:rPr lang="pl-PL" b="1" u="sng" dirty="0"/>
              <a:t>różowym lukrem.</a:t>
            </a:r>
            <a:r>
              <a:rPr lang="pl-PL" dirty="0"/>
              <a:t> </a:t>
            </a:r>
          </a:p>
          <a:p>
            <a:endParaRPr lang="pl-P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49771-27C3-2F3E-6288-76E463AFA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449" y="5005780"/>
            <a:ext cx="2297653" cy="17232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2B55D5-8E43-BB7C-4BA4-C0E3B76A9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6503">
            <a:off x="10163191" y="320596"/>
            <a:ext cx="1583704" cy="21116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8324D4-6471-BF31-385C-CA9DCFC44C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19" y="100498"/>
            <a:ext cx="2498102" cy="187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0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ED4E0-408D-ED29-6C97-B5A6D91B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Dziękujemy za uwagę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E1C4D-C847-9CBA-9AAE-B60D6156E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000" dirty="0">
                <a:solidFill>
                  <a:srgbClr val="00B050"/>
                </a:solidFill>
              </a:rPr>
              <a:t>Pola Garkowska</a:t>
            </a:r>
          </a:p>
          <a:p>
            <a:pPr marL="0" indent="0" algn="ctr">
              <a:buNone/>
            </a:pPr>
            <a:r>
              <a:rPr lang="pl-PL" sz="4000" dirty="0">
                <a:solidFill>
                  <a:srgbClr val="00B050"/>
                </a:solidFill>
              </a:rPr>
              <a:t>Szymon Kłusewicz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34BBB8-C93A-0B08-499D-1323D32B6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1210">
            <a:off x="538438" y="2770718"/>
            <a:ext cx="2336735" cy="31156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639BDF-4FDD-E803-35AA-3B80D01DC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3695">
            <a:off x="9404841" y="1314974"/>
            <a:ext cx="2085680" cy="278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2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133</TotalTime>
  <Words>288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Algerian</vt:lpstr>
      <vt:lpstr>Arial</vt:lpstr>
      <vt:lpstr>Bauhaus 93</vt:lpstr>
      <vt:lpstr>Berlin Sans FB</vt:lpstr>
      <vt:lpstr>Calibri</vt:lpstr>
      <vt:lpstr>Calibri Light</vt:lpstr>
      <vt:lpstr>Segoe UI Emoji</vt:lpstr>
      <vt:lpstr>Celestial</vt:lpstr>
      <vt:lpstr>Mini torciki kłapouchego</vt:lpstr>
      <vt:lpstr>Fragment tekstu:</vt:lpstr>
      <vt:lpstr>Składniki:</vt:lpstr>
      <vt:lpstr>Sposób przygotowania: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klusewicziwona@gmail.com</dc:creator>
  <cp:lastModifiedBy>klusewicziwona@gmail.com</cp:lastModifiedBy>
  <cp:revision>4</cp:revision>
  <dcterms:created xsi:type="dcterms:W3CDTF">2026-04-26T09:39:58Z</dcterms:created>
  <dcterms:modified xsi:type="dcterms:W3CDTF">2026-04-27T18:28:51Z</dcterms:modified>
</cp:coreProperties>
</file>