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F2293E-A07F-43D5-84D3-C93A5B80911A}" v="673" dt="2026-04-27T16:14:31.4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91" autoAdjust="0"/>
    <p:restoredTop sz="95647" autoAdjust="0"/>
  </p:normalViewPr>
  <p:slideViewPr>
    <p:cSldViewPr snapToGrid="0">
      <p:cViewPr>
        <p:scale>
          <a:sx n="89" d="100"/>
          <a:sy n="89" d="100"/>
        </p:scale>
        <p:origin x="-22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zysztof Markowski" userId="4b06ee29c295ed1f" providerId="LiveId" clId="{4EEA0447-6AFD-4A96-9C7B-3319E630CDB6}"/>
    <pc:docChg chg="undo custSel addSld delSld modSld sldOrd modMainMaster">
      <pc:chgData name="Krzysztof Markowski" userId="4b06ee29c295ed1f" providerId="LiveId" clId="{4EEA0447-6AFD-4A96-9C7B-3319E630CDB6}" dt="2026-04-27T16:14:48.086" v="3223" actId="14861"/>
      <pc:docMkLst>
        <pc:docMk/>
      </pc:docMkLst>
      <pc:sldChg chg="modSp mod setBg">
        <pc:chgData name="Krzysztof Markowski" userId="4b06ee29c295ed1f" providerId="LiveId" clId="{4EEA0447-6AFD-4A96-9C7B-3319E630CDB6}" dt="2026-04-27T16:11:22.253" v="3183" actId="1076"/>
        <pc:sldMkLst>
          <pc:docMk/>
          <pc:sldMk cId="3642998987" sldId="256"/>
        </pc:sldMkLst>
        <pc:spChg chg="mod">
          <ac:chgData name="Krzysztof Markowski" userId="4b06ee29c295ed1f" providerId="LiveId" clId="{4EEA0447-6AFD-4A96-9C7B-3319E630CDB6}" dt="2026-04-27T15:37:52.544" v="2200" actId="207"/>
          <ac:spMkLst>
            <pc:docMk/>
            <pc:sldMk cId="3642998987" sldId="256"/>
            <ac:spMk id="2" creationId="{D3ECA0DD-CD07-4806-AD0E-F1DCA2DC8A95}"/>
          </ac:spMkLst>
        </pc:spChg>
        <pc:spChg chg="mod">
          <ac:chgData name="Krzysztof Markowski" userId="4b06ee29c295ed1f" providerId="LiveId" clId="{4EEA0447-6AFD-4A96-9C7B-3319E630CDB6}" dt="2026-04-27T16:11:22.253" v="3183" actId="1076"/>
          <ac:spMkLst>
            <pc:docMk/>
            <pc:sldMk cId="3642998987" sldId="256"/>
            <ac:spMk id="3" creationId="{158D2223-18F4-2504-DDCC-47FFAE275F64}"/>
          </ac:spMkLst>
        </pc:spChg>
      </pc:sldChg>
      <pc:sldChg chg="addSp delSp modSp new mod setBg modClrScheme chgLayout">
        <pc:chgData name="Krzysztof Markowski" userId="4b06ee29c295ed1f" providerId="LiveId" clId="{4EEA0447-6AFD-4A96-9C7B-3319E630CDB6}" dt="2026-04-27T15:38:50.006" v="2210"/>
        <pc:sldMkLst>
          <pc:docMk/>
          <pc:sldMk cId="3468670651" sldId="257"/>
        </pc:sldMkLst>
        <pc:spChg chg="mod ord">
          <ac:chgData name="Krzysztof Markowski" userId="4b06ee29c295ed1f" providerId="LiveId" clId="{4EEA0447-6AFD-4A96-9C7B-3319E630CDB6}" dt="2026-04-27T15:35:50.558" v="2122" actId="207"/>
          <ac:spMkLst>
            <pc:docMk/>
            <pc:sldMk cId="3468670651" sldId="257"/>
            <ac:spMk id="2" creationId="{245945DB-4CA6-1C17-88D9-1BA181330BF4}"/>
          </ac:spMkLst>
        </pc:spChg>
        <pc:spChg chg="del mod">
          <ac:chgData name="Krzysztof Markowski" userId="4b06ee29c295ed1f" providerId="LiveId" clId="{4EEA0447-6AFD-4A96-9C7B-3319E630CDB6}" dt="2026-04-27T14:37:12.533" v="199" actId="931"/>
          <ac:spMkLst>
            <pc:docMk/>
            <pc:sldMk cId="3468670651" sldId="257"/>
            <ac:spMk id="3" creationId="{0FE823BF-ED44-8691-339E-5488A0780090}"/>
          </ac:spMkLst>
        </pc:spChg>
        <pc:spChg chg="add del mod ord">
          <ac:chgData name="Krzysztof Markowski" userId="4b06ee29c295ed1f" providerId="LiveId" clId="{4EEA0447-6AFD-4A96-9C7B-3319E630CDB6}" dt="2026-04-27T14:40:38.752" v="229" actId="478"/>
          <ac:spMkLst>
            <pc:docMk/>
            <pc:sldMk cId="3468670651" sldId="257"/>
            <ac:spMk id="6" creationId="{DB1A2457-D143-F9FC-E1AA-92F1180B5287}"/>
          </ac:spMkLst>
        </pc:spChg>
        <pc:spChg chg="add mod">
          <ac:chgData name="Krzysztof Markowski" userId="4b06ee29c295ed1f" providerId="LiveId" clId="{4EEA0447-6AFD-4A96-9C7B-3319E630CDB6}" dt="2026-04-27T15:35:08.006" v="2120" actId="207"/>
          <ac:spMkLst>
            <pc:docMk/>
            <pc:sldMk cId="3468670651" sldId="257"/>
            <ac:spMk id="8" creationId="{8AC1BA4F-DE9E-4F76-40D6-6AE1D1FA2778}"/>
          </ac:spMkLst>
        </pc:spChg>
        <pc:picChg chg="add mod ord">
          <ac:chgData name="Krzysztof Markowski" userId="4b06ee29c295ed1f" providerId="LiveId" clId="{4EEA0447-6AFD-4A96-9C7B-3319E630CDB6}" dt="2026-04-27T15:27:43.321" v="1968" actId="14861"/>
          <ac:picMkLst>
            <pc:docMk/>
            <pc:sldMk cId="3468670651" sldId="257"/>
            <ac:picMk id="5" creationId="{D3212967-6DED-2679-4E1A-4DB4E625D22F}"/>
          </ac:picMkLst>
        </pc:picChg>
      </pc:sldChg>
      <pc:sldChg chg="addSp delSp modSp new mod setBg">
        <pc:chgData name="Krzysztof Markowski" userId="4b06ee29c295ed1f" providerId="LiveId" clId="{4EEA0447-6AFD-4A96-9C7B-3319E630CDB6}" dt="2026-04-27T16:10:29.464" v="3179" actId="20577"/>
        <pc:sldMkLst>
          <pc:docMk/>
          <pc:sldMk cId="1260032710" sldId="258"/>
        </pc:sldMkLst>
        <pc:spChg chg="mod">
          <ac:chgData name="Krzysztof Markowski" userId="4b06ee29c295ed1f" providerId="LiveId" clId="{4EEA0447-6AFD-4A96-9C7B-3319E630CDB6}" dt="2026-04-27T15:54:49.041" v="2743" actId="14100"/>
          <ac:spMkLst>
            <pc:docMk/>
            <pc:sldMk cId="1260032710" sldId="258"/>
            <ac:spMk id="2" creationId="{67E03DFF-44B0-8CAB-B0DC-5045CF0B03C9}"/>
          </ac:spMkLst>
        </pc:spChg>
        <pc:spChg chg="mod">
          <ac:chgData name="Krzysztof Markowski" userId="4b06ee29c295ed1f" providerId="LiveId" clId="{4EEA0447-6AFD-4A96-9C7B-3319E630CDB6}" dt="2026-04-27T15:16:54.749" v="734" actId="1076"/>
          <ac:spMkLst>
            <pc:docMk/>
            <pc:sldMk cId="1260032710" sldId="258"/>
            <ac:spMk id="3" creationId="{5723BB8D-90AF-5CED-1395-AC2BF5FA02C8}"/>
          </ac:spMkLst>
        </pc:spChg>
        <pc:spChg chg="del">
          <ac:chgData name="Krzysztof Markowski" userId="4b06ee29c295ed1f" providerId="LiveId" clId="{4EEA0447-6AFD-4A96-9C7B-3319E630CDB6}" dt="2026-04-27T14:45:38.982" v="393" actId="931"/>
          <ac:spMkLst>
            <pc:docMk/>
            <pc:sldMk cId="1260032710" sldId="258"/>
            <ac:spMk id="4" creationId="{4FDFD2D7-488D-3AA6-66A5-FECBA3DB5793}"/>
          </ac:spMkLst>
        </pc:spChg>
        <pc:spChg chg="mod">
          <ac:chgData name="Krzysztof Markowski" userId="4b06ee29c295ed1f" providerId="LiveId" clId="{4EEA0447-6AFD-4A96-9C7B-3319E630CDB6}" dt="2026-04-27T16:01:30.629" v="2877" actId="1076"/>
          <ac:spMkLst>
            <pc:docMk/>
            <pc:sldMk cId="1260032710" sldId="258"/>
            <ac:spMk id="5" creationId="{5E569748-8D60-19A9-B7D7-961F9099652A}"/>
          </ac:spMkLst>
        </pc:spChg>
        <pc:spChg chg="mod">
          <ac:chgData name="Krzysztof Markowski" userId="4b06ee29c295ed1f" providerId="LiveId" clId="{4EEA0447-6AFD-4A96-9C7B-3319E630CDB6}" dt="2026-04-27T16:10:29.464" v="3179" actId="20577"/>
          <ac:spMkLst>
            <pc:docMk/>
            <pc:sldMk cId="1260032710" sldId="258"/>
            <ac:spMk id="6" creationId="{C8C8D739-E308-B752-8C6F-E92F4909A17A}"/>
          </ac:spMkLst>
        </pc:spChg>
        <pc:spChg chg="add del mod">
          <ac:chgData name="Krzysztof Markowski" userId="4b06ee29c295ed1f" providerId="LiveId" clId="{4EEA0447-6AFD-4A96-9C7B-3319E630CDB6}" dt="2026-04-27T15:15:20.467" v="706" actId="931"/>
          <ac:spMkLst>
            <pc:docMk/>
            <pc:sldMk cId="1260032710" sldId="258"/>
            <ac:spMk id="10" creationId="{49499863-6F9E-626E-EB63-1B3541B661CB}"/>
          </ac:spMkLst>
        </pc:spChg>
        <pc:spChg chg="add del mod">
          <ac:chgData name="Krzysztof Markowski" userId="4b06ee29c295ed1f" providerId="LiveId" clId="{4EEA0447-6AFD-4A96-9C7B-3319E630CDB6}" dt="2026-04-27T15:16:14.755" v="714" actId="931"/>
          <ac:spMkLst>
            <pc:docMk/>
            <pc:sldMk cId="1260032710" sldId="258"/>
            <ac:spMk id="14" creationId="{ACD3D1D6-F76B-77FF-D0ED-AD33411F4B61}"/>
          </ac:spMkLst>
        </pc:spChg>
        <pc:spChg chg="add mod">
          <ac:chgData name="Krzysztof Markowski" userId="4b06ee29c295ed1f" providerId="LiveId" clId="{4EEA0447-6AFD-4A96-9C7B-3319E630CDB6}" dt="2026-04-27T16:01:28.856" v="2875" actId="1076"/>
          <ac:spMkLst>
            <pc:docMk/>
            <pc:sldMk cId="1260032710" sldId="258"/>
            <ac:spMk id="24" creationId="{43C8FE0C-FFDC-26FD-BA32-2F5E1370B945}"/>
          </ac:spMkLst>
        </pc:spChg>
        <pc:picChg chg="add del mod ord">
          <ac:chgData name="Krzysztof Markowski" userId="4b06ee29c295ed1f" providerId="LiveId" clId="{4EEA0447-6AFD-4A96-9C7B-3319E630CDB6}" dt="2026-04-27T15:14:37.420" v="705" actId="21"/>
          <ac:picMkLst>
            <pc:docMk/>
            <pc:sldMk cId="1260032710" sldId="258"/>
            <ac:picMk id="8" creationId="{A272E27C-C002-09D5-45C4-572556B6FA08}"/>
          </ac:picMkLst>
        </pc:picChg>
        <pc:picChg chg="add del mod ord">
          <ac:chgData name="Krzysztof Markowski" userId="4b06ee29c295ed1f" providerId="LiveId" clId="{4EEA0447-6AFD-4A96-9C7B-3319E630CDB6}" dt="2026-04-27T15:15:52.906" v="713" actId="21"/>
          <ac:picMkLst>
            <pc:docMk/>
            <pc:sldMk cId="1260032710" sldId="258"/>
            <ac:picMk id="12" creationId="{77FD229D-0377-2780-84F5-3BF32A54E1B9}"/>
          </ac:picMkLst>
        </pc:picChg>
        <pc:picChg chg="add mod ord">
          <ac:chgData name="Krzysztof Markowski" userId="4b06ee29c295ed1f" providerId="LiveId" clId="{4EEA0447-6AFD-4A96-9C7B-3319E630CDB6}" dt="2026-04-27T15:29:20.090" v="1971" actId="14861"/>
          <ac:picMkLst>
            <pc:docMk/>
            <pc:sldMk cId="1260032710" sldId="258"/>
            <ac:picMk id="16" creationId="{421A46D9-6638-1378-F824-71EF7EB9ABEB}"/>
          </ac:picMkLst>
        </pc:picChg>
        <pc:cxnChg chg="add mod">
          <ac:chgData name="Krzysztof Markowski" userId="4b06ee29c295ed1f" providerId="LiveId" clId="{4EEA0447-6AFD-4A96-9C7B-3319E630CDB6}" dt="2026-04-27T15:37:10.715" v="2198" actId="14100"/>
          <ac:cxnSpMkLst>
            <pc:docMk/>
            <pc:sldMk cId="1260032710" sldId="258"/>
            <ac:cxnSpMk id="18" creationId="{6B6AFEFE-2218-0C39-7FE5-860FCC9983F1}"/>
          </ac:cxnSpMkLst>
        </pc:cxnChg>
      </pc:sldChg>
      <pc:sldChg chg="addSp delSp modSp new mod setBg">
        <pc:chgData name="Krzysztof Markowski" userId="4b06ee29c295ed1f" providerId="LiveId" clId="{4EEA0447-6AFD-4A96-9C7B-3319E630CDB6}" dt="2026-04-27T16:14:48.086" v="3223" actId="14861"/>
        <pc:sldMkLst>
          <pc:docMk/>
          <pc:sldMk cId="1221642225" sldId="259"/>
        </pc:sldMkLst>
        <pc:spChg chg="mod">
          <ac:chgData name="Krzysztof Markowski" userId="4b06ee29c295ed1f" providerId="LiveId" clId="{4EEA0447-6AFD-4A96-9C7B-3319E630CDB6}" dt="2026-04-27T16:11:48.110" v="3206" actId="1076"/>
          <ac:spMkLst>
            <pc:docMk/>
            <pc:sldMk cId="1221642225" sldId="259"/>
            <ac:spMk id="2" creationId="{3F57698D-96AA-C8D4-0AE8-2E4677941C6A}"/>
          </ac:spMkLst>
        </pc:spChg>
        <pc:spChg chg="del">
          <ac:chgData name="Krzysztof Markowski" userId="4b06ee29c295ed1f" providerId="LiveId" clId="{4EEA0447-6AFD-4A96-9C7B-3319E630CDB6}" dt="2026-04-27T15:12:09.915" v="662" actId="931"/>
          <ac:spMkLst>
            <pc:docMk/>
            <pc:sldMk cId="1221642225" sldId="259"/>
            <ac:spMk id="3" creationId="{6A534177-BEA1-43A4-08AE-E98144FFD2B3}"/>
          </ac:spMkLst>
        </pc:spChg>
        <pc:spChg chg="del mod">
          <ac:chgData name="Krzysztof Markowski" userId="4b06ee29c295ed1f" providerId="LiveId" clId="{4EEA0447-6AFD-4A96-9C7B-3319E630CDB6}" dt="2026-04-27T16:14:31.494" v="3219" actId="931"/>
          <ac:spMkLst>
            <pc:docMk/>
            <pc:sldMk cId="1221642225" sldId="259"/>
            <ac:spMk id="4" creationId="{ED0E0958-2D80-CCBB-60CB-88D465F2BB9F}"/>
          </ac:spMkLst>
        </pc:spChg>
        <pc:spChg chg="add del mod">
          <ac:chgData name="Krzysztof Markowski" userId="4b06ee29c295ed1f" providerId="LiveId" clId="{4EEA0447-6AFD-4A96-9C7B-3319E630CDB6}" dt="2026-04-27T15:30:20.564" v="1975" actId="931"/>
          <ac:spMkLst>
            <pc:docMk/>
            <pc:sldMk cId="1221642225" sldId="259"/>
            <ac:spMk id="8" creationId="{27A90DFC-7660-7E90-7742-9036CB6A0AED}"/>
          </ac:spMkLst>
        </pc:spChg>
        <pc:spChg chg="add del mod">
          <ac:chgData name="Krzysztof Markowski" userId="4b06ee29c295ed1f" providerId="LiveId" clId="{4EEA0447-6AFD-4A96-9C7B-3319E630CDB6}" dt="2026-04-27T16:11:58.421" v="3207" actId="931"/>
          <ac:spMkLst>
            <pc:docMk/>
            <pc:sldMk cId="1221642225" sldId="259"/>
            <ac:spMk id="12" creationId="{58958375-83A0-D836-EB9E-089F4F7FD397}"/>
          </ac:spMkLst>
        </pc:spChg>
        <pc:spChg chg="add del mod">
          <ac:chgData name="Krzysztof Markowski" userId="4b06ee29c295ed1f" providerId="LiveId" clId="{4EEA0447-6AFD-4A96-9C7B-3319E630CDB6}" dt="2026-04-27T16:12:27.968" v="3209" actId="931"/>
          <ac:spMkLst>
            <pc:docMk/>
            <pc:sldMk cId="1221642225" sldId="259"/>
            <ac:spMk id="16" creationId="{92CAE4CF-90D4-4FB3-DFF5-CFD464B96E1C}"/>
          </ac:spMkLst>
        </pc:spChg>
        <pc:spChg chg="add del mod">
          <ac:chgData name="Krzysztof Markowski" userId="4b06ee29c295ed1f" providerId="LiveId" clId="{4EEA0447-6AFD-4A96-9C7B-3319E630CDB6}" dt="2026-04-27T16:13:40.277" v="3211" actId="931"/>
          <ac:spMkLst>
            <pc:docMk/>
            <pc:sldMk cId="1221642225" sldId="259"/>
            <ac:spMk id="20" creationId="{0E3344AA-D546-F1B7-1B0E-EBDB0468561B}"/>
          </ac:spMkLst>
        </pc:spChg>
        <pc:spChg chg="add mod">
          <ac:chgData name="Krzysztof Markowski" userId="4b06ee29c295ed1f" providerId="LiveId" clId="{4EEA0447-6AFD-4A96-9C7B-3319E630CDB6}" dt="2026-04-27T16:14:06.237" v="3218" actId="14861"/>
          <ac:spMkLst>
            <pc:docMk/>
            <pc:sldMk cId="1221642225" sldId="259"/>
            <ac:spMk id="23" creationId="{49B06C7E-7B7F-320F-0D77-26DC962F8E69}"/>
          </ac:spMkLst>
        </pc:spChg>
        <pc:spChg chg="add mod">
          <ac:chgData name="Krzysztof Markowski" userId="4b06ee29c295ed1f" providerId="LiveId" clId="{4EEA0447-6AFD-4A96-9C7B-3319E630CDB6}" dt="2026-04-27T16:14:31.494" v="3219" actId="931"/>
          <ac:spMkLst>
            <pc:docMk/>
            <pc:sldMk cId="1221642225" sldId="259"/>
            <ac:spMk id="26" creationId="{3509855E-EA6E-C684-452B-8F12D4B3A2D5}"/>
          </ac:spMkLst>
        </pc:spChg>
        <pc:picChg chg="add del mod ord">
          <ac:chgData name="Krzysztof Markowski" userId="4b06ee29c295ed1f" providerId="LiveId" clId="{4EEA0447-6AFD-4A96-9C7B-3319E630CDB6}" dt="2026-04-27T15:29:56.336" v="1974" actId="21"/>
          <ac:picMkLst>
            <pc:docMk/>
            <pc:sldMk cId="1221642225" sldId="259"/>
            <ac:picMk id="6" creationId="{36993A1E-E0B3-D709-CDC3-BA173A8BAD96}"/>
          </ac:picMkLst>
        </pc:picChg>
        <pc:picChg chg="add del mod ord">
          <ac:chgData name="Krzysztof Markowski" userId="4b06ee29c295ed1f" providerId="LiveId" clId="{4EEA0447-6AFD-4A96-9C7B-3319E630CDB6}" dt="2026-04-27T16:10:48.794" v="3181" actId="21"/>
          <ac:picMkLst>
            <pc:docMk/>
            <pc:sldMk cId="1221642225" sldId="259"/>
            <ac:picMk id="10" creationId="{0BBDFAB4-0961-EFEA-ED7E-2D78069CD44F}"/>
          </ac:picMkLst>
        </pc:picChg>
        <pc:picChg chg="add del mod ord">
          <ac:chgData name="Krzysztof Markowski" userId="4b06ee29c295ed1f" providerId="LiveId" clId="{4EEA0447-6AFD-4A96-9C7B-3319E630CDB6}" dt="2026-04-27T16:12:04.647" v="3208" actId="21"/>
          <ac:picMkLst>
            <pc:docMk/>
            <pc:sldMk cId="1221642225" sldId="259"/>
            <ac:picMk id="14" creationId="{8E0ED9B5-6CC9-6E97-11F3-EB031A40E4AB}"/>
          </ac:picMkLst>
        </pc:picChg>
        <pc:picChg chg="add del mod ord">
          <ac:chgData name="Krzysztof Markowski" userId="4b06ee29c295ed1f" providerId="LiveId" clId="{4EEA0447-6AFD-4A96-9C7B-3319E630CDB6}" dt="2026-04-27T16:12:40.269" v="3210" actId="21"/>
          <ac:picMkLst>
            <pc:docMk/>
            <pc:sldMk cId="1221642225" sldId="259"/>
            <ac:picMk id="18" creationId="{89C58761-631C-4B84-5349-1BEC4D949B46}"/>
          </ac:picMkLst>
        </pc:picChg>
        <pc:picChg chg="add mod">
          <ac:chgData name="Krzysztof Markowski" userId="4b06ee29c295ed1f" providerId="LiveId" clId="{4EEA0447-6AFD-4A96-9C7B-3319E630CDB6}" dt="2026-04-27T16:14:06.237" v="3218" actId="14861"/>
          <ac:picMkLst>
            <pc:docMk/>
            <pc:sldMk cId="1221642225" sldId="259"/>
            <ac:picMk id="22" creationId="{439E7855-087B-5570-2959-FF4F4E899997}"/>
          </ac:picMkLst>
        </pc:picChg>
        <pc:picChg chg="add mod">
          <ac:chgData name="Krzysztof Markowski" userId="4b06ee29c295ed1f" providerId="LiveId" clId="{4EEA0447-6AFD-4A96-9C7B-3319E630CDB6}" dt="2026-04-27T16:14:48.086" v="3223" actId="14861"/>
          <ac:picMkLst>
            <pc:docMk/>
            <pc:sldMk cId="1221642225" sldId="259"/>
            <ac:picMk id="25" creationId="{08BA8B44-84D9-A700-7673-A28F765FC276}"/>
          </ac:picMkLst>
        </pc:picChg>
      </pc:sldChg>
      <pc:sldChg chg="addSp delSp modSp new del mod ord chgLayout">
        <pc:chgData name="Krzysztof Markowski" userId="4b06ee29c295ed1f" providerId="LiveId" clId="{4EEA0447-6AFD-4A96-9C7B-3319E630CDB6}" dt="2026-04-27T14:59:54.938" v="654" actId="680"/>
        <pc:sldMkLst>
          <pc:docMk/>
          <pc:sldMk cId="1805936148" sldId="259"/>
        </pc:sldMkLst>
        <pc:spChg chg="add del mod">
          <ac:chgData name="Krzysztof Markowski" userId="4b06ee29c295ed1f" providerId="LiveId" clId="{4EEA0447-6AFD-4A96-9C7B-3319E630CDB6}" dt="2026-04-27T14:59:48.734" v="651" actId="1076"/>
          <ac:spMkLst>
            <pc:docMk/>
            <pc:sldMk cId="1805936148" sldId="259"/>
            <ac:spMk id="2" creationId="{9EC30248-17EE-3C68-A0E2-B77E3FC6A1B2}"/>
          </ac:spMkLst>
        </pc:spChg>
        <pc:spChg chg="add del">
          <ac:chgData name="Krzysztof Markowski" userId="4b06ee29c295ed1f" providerId="LiveId" clId="{4EEA0447-6AFD-4A96-9C7B-3319E630CDB6}" dt="2026-04-27T14:59:43.706" v="645" actId="6264"/>
          <ac:spMkLst>
            <pc:docMk/>
            <pc:sldMk cId="1805936148" sldId="259"/>
            <ac:spMk id="3" creationId="{D9E6CBEB-57D9-77EF-C7C8-86011C456D1A}"/>
          </ac:spMkLst>
        </pc:spChg>
        <pc:spChg chg="add del">
          <ac:chgData name="Krzysztof Markowski" userId="4b06ee29c295ed1f" providerId="LiveId" clId="{4EEA0447-6AFD-4A96-9C7B-3319E630CDB6}" dt="2026-04-27T14:59:43.706" v="645" actId="6264"/>
          <ac:spMkLst>
            <pc:docMk/>
            <pc:sldMk cId="1805936148" sldId="259"/>
            <ac:spMk id="4" creationId="{182EF31A-CAD2-F731-5C52-DB2F03A52DB5}"/>
          </ac:spMkLst>
        </pc:spChg>
        <pc:spChg chg="add del mod ord">
          <ac:chgData name="Krzysztof Markowski" userId="4b06ee29c295ed1f" providerId="LiveId" clId="{4EEA0447-6AFD-4A96-9C7B-3319E630CDB6}" dt="2026-04-27T14:59:43.706" v="645" actId="6264"/>
          <ac:spMkLst>
            <pc:docMk/>
            <pc:sldMk cId="1805936148" sldId="259"/>
            <ac:spMk id="7" creationId="{4C2FC541-7199-6116-4D80-BC367C68CC5C}"/>
          </ac:spMkLst>
        </pc:spChg>
        <pc:spChg chg="add del mod ord">
          <ac:chgData name="Krzysztof Markowski" userId="4b06ee29c295ed1f" providerId="LiveId" clId="{4EEA0447-6AFD-4A96-9C7B-3319E630CDB6}" dt="2026-04-27T14:59:43.706" v="645" actId="6264"/>
          <ac:spMkLst>
            <pc:docMk/>
            <pc:sldMk cId="1805936148" sldId="259"/>
            <ac:spMk id="8" creationId="{ED7F78A3-E11C-0E34-E44C-076974D022A0}"/>
          </ac:spMkLst>
        </pc:spChg>
        <pc:spChg chg="add del mod ord">
          <ac:chgData name="Krzysztof Markowski" userId="4b06ee29c295ed1f" providerId="LiveId" clId="{4EEA0447-6AFD-4A96-9C7B-3319E630CDB6}" dt="2026-04-27T14:59:43.706" v="645" actId="6264"/>
          <ac:spMkLst>
            <pc:docMk/>
            <pc:sldMk cId="1805936148" sldId="259"/>
            <ac:spMk id="9" creationId="{CA06DF48-BEAA-3ECC-9F6B-4CF2DE7214E9}"/>
          </ac:spMkLst>
        </pc:spChg>
        <pc:graphicFrameChg chg="add del mod modGraphic">
          <ac:chgData name="Krzysztof Markowski" userId="4b06ee29c295ed1f" providerId="LiveId" clId="{4EEA0447-6AFD-4A96-9C7B-3319E630CDB6}" dt="2026-04-27T14:59:49.901" v="652" actId="27309"/>
          <ac:graphicFrameMkLst>
            <pc:docMk/>
            <pc:sldMk cId="1805936148" sldId="259"/>
            <ac:graphicFrameMk id="6" creationId="{23A67B61-12BB-0B50-EE01-D74E2B20CCC1}"/>
          </ac:graphicFrameMkLst>
        </pc:graphicFrameChg>
      </pc:sldChg>
      <pc:sldMasterChg chg="setBg modSldLayout">
        <pc:chgData name="Krzysztof Markowski" userId="4b06ee29c295ed1f" providerId="LiveId" clId="{4EEA0447-6AFD-4A96-9C7B-3319E630CDB6}" dt="2026-04-27T15:24:05.664" v="1622"/>
        <pc:sldMasterMkLst>
          <pc:docMk/>
          <pc:sldMasterMk cId="736227721" sldId="2147483740"/>
        </pc:sldMasterMkLst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3568317510" sldId="2147483741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2572857278" sldId="2147483742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641218704" sldId="2147483743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934486467" sldId="2147483744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1638263651" sldId="2147483745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3141574292" sldId="2147483746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297203645" sldId="2147483747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4289755065" sldId="2147483748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3850571440" sldId="2147483749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2776691416" sldId="2147483750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3698406637" sldId="2147483751"/>
          </pc:sldLayoutMkLst>
        </pc:sldLayoutChg>
        <pc:sldLayoutChg chg="setBg">
          <pc:chgData name="Krzysztof Markowski" userId="4b06ee29c295ed1f" providerId="LiveId" clId="{4EEA0447-6AFD-4A96-9C7B-3319E630CDB6}" dt="2026-04-27T15:24:05.664" v="1622"/>
          <pc:sldLayoutMkLst>
            <pc:docMk/>
            <pc:sldMasterMk cId="736227721" sldId="2147483740"/>
            <pc:sldLayoutMk cId="1369502487" sldId="21474837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FF25B-DB28-4AAC-BC7E-602C836ABF55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B8A00-5403-40B3-92EC-3FD39FA1112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8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B8A00-5403-40B3-92EC-3FD39FA11120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8809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6092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131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56528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5991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3847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9042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920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8898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3473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091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5458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782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F1F3563-FBC3-4655-AC82-01220FA2E35D}" type="datetimeFigureOut">
              <a:rPr lang="pl-PL" smtClean="0"/>
              <a:t>27.04.2026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57C487-67C6-42CB-B0DA-A7411D005003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034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bibliotekabol1.blogspot.com/2013/10/" TargetMode="External"/><Relationship Id="rId5" Type="http://schemas.openxmlformats.org/officeDocument/2006/relationships/image" Target="../media/image6.jpg"/><Relationship Id="rId4" Type="http://schemas.openxmlformats.org/officeDocument/2006/relationships/hyperlink" Target="https://bibliotekabol1.blogspot.com/2014/09/dzien-postaci-z-bajek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ECA0DD-CD07-4806-AD0E-F1DCA2DC8A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Mam apetyt na lekturę…</a:t>
            </a:r>
            <a:br>
              <a:rPr lang="pl-PL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pl-PL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Kubuś Puchatek.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58D2223-18F4-2504-DDCC-47FFAE275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6208" y="5484446"/>
            <a:ext cx="11955991" cy="550333"/>
          </a:xfrm>
        </p:spPr>
        <p:txBody>
          <a:bodyPr>
            <a:normAutofit fontScale="85000" lnSpcReduction="20000"/>
          </a:bodyPr>
          <a:lstStyle/>
          <a:p>
            <a:r>
              <a:rPr lang="pl-PL" dirty="0"/>
              <a:t>Basia czyż, </a:t>
            </a:r>
            <a:r>
              <a:rPr lang="pl-PL" dirty="0" err="1"/>
              <a:t>karolina</a:t>
            </a:r>
            <a:r>
              <a:rPr lang="pl-PL" dirty="0"/>
              <a:t> markowska, </a:t>
            </a:r>
            <a:r>
              <a:rPr lang="pl-PL" dirty="0" err="1"/>
              <a:t>marlena</a:t>
            </a:r>
            <a:r>
              <a:rPr lang="pl-PL" dirty="0"/>
              <a:t> brzeska, </a:t>
            </a:r>
            <a:r>
              <a:rPr lang="pl-PL" dirty="0" err="1"/>
              <a:t>gabrysia</a:t>
            </a:r>
            <a:r>
              <a:rPr lang="pl-PL" dirty="0"/>
              <a:t> </a:t>
            </a:r>
            <a:r>
              <a:rPr lang="pl-PL" dirty="0" err="1"/>
              <a:t>ziółkowska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2998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4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5945DB-4CA6-1C17-88D9-1BA181330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5359" y="696558"/>
            <a:ext cx="10396882" cy="1158140"/>
          </a:xfrm>
        </p:spPr>
        <p:txBody>
          <a:bodyPr/>
          <a:lstStyle/>
          <a:p>
            <a:r>
              <a:rPr lang="pl-PL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Przepis na żołędzie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D3212967-6DED-2679-4E1A-4DB4E625D22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17" y="1754834"/>
            <a:ext cx="4732085" cy="3549423"/>
          </a:xfrm>
          <a:prstGeom prst="rect">
            <a:avLst/>
          </a:prstGeom>
          <a:effectLst>
            <a:outerShdw blurRad="215900" dist="50800" dir="3000000" sx="105000" sy="105000" algn="ctr" rotWithShape="0">
              <a:srgbClr val="000000">
                <a:alpha val="21000"/>
              </a:srgbClr>
            </a:outerShdw>
            <a:softEdge rad="317500"/>
          </a:effectLst>
        </p:spPr>
      </p:pic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AC1BA4F-DE9E-4F76-40D6-6AE1D1FA277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07035" y="2074153"/>
            <a:ext cx="5086538" cy="3311189"/>
          </a:xfrm>
        </p:spPr>
        <p:txBody>
          <a:bodyPr/>
          <a:lstStyle/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400 g mąki pszennej. </a:t>
            </a:r>
          </a:p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 g mąki ziemniaczanej.</a:t>
            </a:r>
          </a:p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200 g masła.</a:t>
            </a:r>
          </a:p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 jajka.</a:t>
            </a:r>
          </a:p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½ łyżeczki proszku do pieczenia.</a:t>
            </a:r>
          </a:p>
          <a:p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100 g cukru pudru. </a:t>
            </a:r>
          </a:p>
          <a:p>
            <a:pPr marL="0" indent="0">
              <a:buNone/>
            </a:pPr>
            <a:r>
              <a:rPr lang="pl-P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Czekoladowe nadzienie.</a:t>
            </a:r>
          </a:p>
          <a:p>
            <a:endParaRPr lang="pl-P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7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E03DFF-44B0-8CAB-B0DC-5045CF0B0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6489" y="0"/>
            <a:ext cx="7822635" cy="1301073"/>
          </a:xfrm>
        </p:spPr>
        <p:txBody>
          <a:bodyPr/>
          <a:lstStyle/>
          <a:p>
            <a:r>
              <a:rPr lang="pl-PL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Fragment Z KSIĄŻKI.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723BB8D-90AF-5CED-1395-AC2BF5FA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3263" y="2009036"/>
            <a:ext cx="4800600" cy="590286"/>
          </a:xfrm>
        </p:spPr>
        <p:txBody>
          <a:bodyPr/>
          <a:lstStyle/>
          <a:p>
            <a:r>
              <a:rPr lang="pl-PL" dirty="0"/>
              <a:t>praca w toku.</a:t>
            </a:r>
          </a:p>
        </p:txBody>
      </p:sp>
      <p:pic>
        <p:nvPicPr>
          <p:cNvPr id="16" name="Symbol zastępczy zawartości 15">
            <a:extLst>
              <a:ext uri="{FF2B5EF4-FFF2-40B4-BE49-F238E27FC236}">
                <a16:creationId xmlns:a16="http://schemas.microsoft.com/office/drawing/2014/main" id="{421A46D9-6638-1378-F824-71EF7EB9AB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44704" y="2710931"/>
            <a:ext cx="3808211" cy="3765176"/>
          </a:xfrm>
          <a:prstGeom prst="rect">
            <a:avLst/>
          </a:prstGeom>
          <a:effectLst>
            <a:outerShdw blurRad="38100" dist="50800" dir="5400000" algn="ctr" rotWithShape="0">
              <a:srgbClr val="000000">
                <a:alpha val="86000"/>
              </a:srgbClr>
            </a:outerShdw>
            <a:reflection endPos="3000" dist="50800" dir="5400000" sy="-100000" algn="bl" rotWithShape="0"/>
            <a:softEdge rad="317500"/>
          </a:effectLst>
        </p:spPr>
      </p:pic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E569748-8D60-19A9-B7D7-961F909965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33863" y="1575779"/>
            <a:ext cx="4800600" cy="373872"/>
          </a:xfrm>
        </p:spPr>
        <p:txBody>
          <a:bodyPr/>
          <a:lstStyle/>
          <a:p>
            <a:r>
              <a:rPr lang="pl-PL" dirty="0"/>
              <a:t>Inspiracja naszej pracy.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8C8D739-E308-B752-8C6F-E92F4909A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3864" y="2009037"/>
            <a:ext cx="4800600" cy="4725250"/>
          </a:xfrm>
          <a:effectLst>
            <a:outerShdw blurRad="50800" dir="7320000" algn="ctr" rotWithShape="0">
              <a:srgbClr val="000000">
                <a:alpha val="43137"/>
              </a:srgbClr>
            </a:outerShdw>
          </a:effectLst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l-PL" dirty="0"/>
              <a:t>Popatrz, prosiaczku - powiedział Puchatek </a:t>
            </a:r>
          </a:p>
          <a:p>
            <a:pPr>
              <a:buFontTx/>
              <a:buChar char="-"/>
            </a:pPr>
            <a:r>
              <a:rPr lang="pl-PL" dirty="0"/>
              <a:t>Znalazłem żołądź -powiedział puchatek-żołądź to jest takie coś, z czego wyrasta dąb-objaśnił Puchatek.-A ja chcę go zasadzić dla Sowy, bo Sowa nie ma teraz domu.</a:t>
            </a:r>
          </a:p>
          <a:p>
            <a:pPr>
              <a:buFontTx/>
              <a:buChar char="-"/>
            </a:pPr>
            <a:r>
              <a:rPr lang="pl-PL" dirty="0"/>
              <a:t>Prosiaczek pomyślał chwilkę.</a:t>
            </a:r>
          </a:p>
          <a:p>
            <a:pPr>
              <a:buFontTx/>
              <a:buChar char="-"/>
            </a:pPr>
            <a:r>
              <a:rPr lang="pl-PL" dirty="0"/>
              <a:t>Ja też mam żołędzi-powiedział.-Całą masę.</a:t>
            </a:r>
          </a:p>
          <a:p>
            <a:pPr marL="0" indent="0">
              <a:buNone/>
            </a:pPr>
            <a:r>
              <a:rPr lang="pl-PL" dirty="0"/>
              <a:t>W torbie i wyją z torby garść żołędzi.</a:t>
            </a:r>
          </a:p>
          <a:p>
            <a:pPr marL="0" indent="0">
              <a:buNone/>
            </a:pPr>
            <a:r>
              <a:rPr lang="pl-PL" dirty="0"/>
              <a:t>- To zasadzimy je wszystkie –powiedział Puchatek. Wtedy sowa będzie miała cały las.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6B6AFEFE-2218-0C39-7FE5-860FCC9983F1}"/>
              </a:ext>
            </a:extLst>
          </p:cNvPr>
          <p:cNvCxnSpPr>
            <a:cxnSpLocks/>
          </p:cNvCxnSpPr>
          <p:nvPr/>
        </p:nvCxnSpPr>
        <p:spPr>
          <a:xfrm flipH="1" flipV="1">
            <a:off x="839096" y="1144274"/>
            <a:ext cx="183780" cy="156799"/>
          </a:xfrm>
          <a:prstGeom prst="straightConnector1">
            <a:avLst/>
          </a:prstGeom>
          <a:ln>
            <a:tailEnd type="triangle"/>
          </a:ln>
          <a:effectLst>
            <a:outerShdw blurRad="50800" dist="50800" dir="5400000" sx="60000" sy="6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trzałka: w dół 23">
            <a:extLst>
              <a:ext uri="{FF2B5EF4-FFF2-40B4-BE49-F238E27FC236}">
                <a16:creationId xmlns:a16="http://schemas.microsoft.com/office/drawing/2014/main" id="{43C8FE0C-FFDC-26FD-BA32-2F5E1370B945}"/>
              </a:ext>
            </a:extLst>
          </p:cNvPr>
          <p:cNvSpPr/>
          <p:nvPr/>
        </p:nvSpPr>
        <p:spPr>
          <a:xfrm rot="19961353">
            <a:off x="6983014" y="622086"/>
            <a:ext cx="549583" cy="104437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6003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57698D-96AA-C8D4-0AE8-2E4677941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0779" y="640568"/>
            <a:ext cx="10178322" cy="1492132"/>
          </a:xfrm>
        </p:spPr>
        <p:txBody>
          <a:bodyPr/>
          <a:lstStyle/>
          <a:p>
            <a:r>
              <a:rPr lang="pl-PL" dirty="0"/>
              <a:t>Dziękujemy za uwagę.</a:t>
            </a:r>
          </a:p>
        </p:txBody>
      </p:sp>
      <p:pic>
        <p:nvPicPr>
          <p:cNvPr id="25" name="Symbol zastępczy zawartości 24">
            <a:extLst>
              <a:ext uri="{FF2B5EF4-FFF2-40B4-BE49-F238E27FC236}">
                <a16:creationId xmlns:a16="http://schemas.microsoft.com/office/drawing/2014/main" id="{08BA8B44-84D9-A700-7673-A28F765FC2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572461" y="1761354"/>
            <a:ext cx="5143164" cy="3586933"/>
          </a:xfrm>
          <a:effectLst>
            <a:softEdge rad="317500"/>
          </a:effectLst>
        </p:spPr>
      </p:pic>
      <p:pic>
        <p:nvPicPr>
          <p:cNvPr id="22" name="Symbol zastępczy zawartości 21">
            <a:extLst>
              <a:ext uri="{FF2B5EF4-FFF2-40B4-BE49-F238E27FC236}">
                <a16:creationId xmlns:a16="http://schemas.microsoft.com/office/drawing/2014/main" id="{439E7855-087B-5570-2959-FF4F4E8999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43604" y="1761354"/>
            <a:ext cx="4635220" cy="3913356"/>
          </a:xfrm>
          <a:effectLst>
            <a:softEdge rad="317500"/>
          </a:effectLst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9B06C7E-7B7F-320F-0D77-26DC962F8E69}"/>
              </a:ext>
            </a:extLst>
          </p:cNvPr>
          <p:cNvSpPr txBox="1"/>
          <p:nvPr/>
        </p:nvSpPr>
        <p:spPr>
          <a:xfrm>
            <a:off x="743604" y="5189893"/>
            <a:ext cx="4635220" cy="230832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 rtlCol="0">
            <a:spAutoFit/>
          </a:bodyPr>
          <a:lstStyle/>
          <a:p>
            <a:r>
              <a:rPr lang="pl-PL" sz="900">
                <a:hlinkClick r:id="rId6" tooltip="https://bibliotekabol1.blogspot.com/2013/10/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7" tooltip="https://creativecommons.org/licenses/by-sa/3.0/"/>
              </a:rPr>
              <a:t>CC BY-SA</a:t>
            </a:r>
            <a:endParaRPr lang="pl-PL" sz="90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509855E-EA6E-C684-452B-8F12D4B3A2D5}"/>
              </a:ext>
            </a:extLst>
          </p:cNvPr>
          <p:cNvSpPr txBox="1"/>
          <p:nvPr/>
        </p:nvSpPr>
        <p:spPr>
          <a:xfrm>
            <a:off x="7381875" y="5348287"/>
            <a:ext cx="33337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>
                <a:hlinkClick r:id="rId4" tooltip="https://bibliotekabol1.blogspot.com/2014/09/dzien-postaci-z-bajek.html"/>
              </a:rPr>
              <a:t>To zdjęcie</a:t>
            </a:r>
            <a:r>
              <a:rPr lang="pl-PL" sz="900"/>
              <a:t>, autor: Nieznany autor, licencja: </a:t>
            </a:r>
            <a:r>
              <a:rPr lang="pl-PL" sz="900">
                <a:hlinkClick r:id="rId7" tooltip="https://creativecommons.org/licenses/by-sa/3.0/"/>
              </a:rPr>
              <a:t>CC BY-SA</a:t>
            </a:r>
            <a:endParaRPr lang="pl-PL" sz="900"/>
          </a:p>
        </p:txBody>
      </p:sp>
    </p:spTree>
    <p:extLst>
      <p:ext uri="{BB962C8B-B14F-4D97-AF65-F5344CB8AC3E}">
        <p14:creationId xmlns:p14="http://schemas.microsoft.com/office/powerpoint/2010/main" val="1221642225"/>
      </p:ext>
    </p:extLst>
  </p:cSld>
  <p:clrMapOvr>
    <a:masterClrMapping/>
  </p:clrMapOvr>
</p:sld>
</file>

<file path=ppt/theme/theme1.xml><?xml version="1.0" encoding="utf-8"?>
<a:theme xmlns:a="http://schemas.openxmlformats.org/drawingml/2006/main" name="Znaczek">
  <a:themeElements>
    <a:clrScheme name="Znaczek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Znaczek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Znacze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TM10001106[[fn=Znaczek]]</Template>
  <TotalTime>110</TotalTime>
  <Words>170</Words>
  <Application>Microsoft Office PowerPoint</Application>
  <PresentationFormat>Panoramiczny</PresentationFormat>
  <Paragraphs>23</Paragraphs>
  <Slides>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Impact</vt:lpstr>
      <vt:lpstr>Znaczek</vt:lpstr>
      <vt:lpstr>Mam apetyt na lekturę… Kubuś Puchatek.</vt:lpstr>
      <vt:lpstr>Przepis na żołędzie</vt:lpstr>
      <vt:lpstr>Fragment Z KSIĄŻKI.</vt:lpstr>
      <vt:lpstr>Dziękujemy za uwagę.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Krzysztof Markowski</dc:creator>
  <cp:lastModifiedBy>Krzysztof Markowski</cp:lastModifiedBy>
  <cp:revision>1</cp:revision>
  <dcterms:created xsi:type="dcterms:W3CDTF">2026-04-27T14:24:44Z</dcterms:created>
  <dcterms:modified xsi:type="dcterms:W3CDTF">2026-04-27T16:14:51Z</dcterms:modified>
</cp:coreProperties>
</file>