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0"/>
  </p:notesMasterIdLst>
  <p:sldIdLst>
    <p:sldId id="256" r:id="rId2"/>
    <p:sldId id="257" r:id="rId3"/>
    <p:sldId id="258" r:id="rId4"/>
    <p:sldId id="264" r:id="rId5"/>
    <p:sldId id="267" r:id="rId6"/>
    <p:sldId id="269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57DFA0E9-764A-414B-B572-128C2C3B2B0C}">
          <p14:sldIdLst/>
        </p14:section>
        <p14:section name="Sekcja bez tytułu" id="{5E8B2C40-BF27-413C-90FC-5E7E049E28CC}">
          <p14:sldIdLst>
            <p14:sldId id="256"/>
            <p14:sldId id="257"/>
            <p14:sldId id="258"/>
            <p14:sldId id="264"/>
            <p14:sldId id="267"/>
            <p14:sldId id="269"/>
          </p14:sldIdLst>
        </p14:section>
        <p14:section name="Sekcja bez tytułu" id="{04E6B9AE-ED47-44FA-91B6-78D49D7574DE}">
          <p14:sldIdLst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56" autoAdjust="0"/>
  </p:normalViewPr>
  <p:slideViewPr>
    <p:cSldViewPr snapToGrid="0">
      <p:cViewPr varScale="1">
        <p:scale>
          <a:sx n="58" d="100"/>
          <a:sy n="58" d="100"/>
        </p:scale>
        <p:origin x="24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013C2-D8B7-4B1C-BA45-10F64B753B0A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240CB-0BE1-40FD-872B-B154EE9935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9769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C240CB-0BE1-40FD-872B-B154EE99353F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104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5189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906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2782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91153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1156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523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570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9445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21351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69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3946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6232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8754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0635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4075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823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DC535-62FD-47C6-8F21-B3E2CC280038}" type="datetimeFigureOut">
              <a:rPr lang="pl-PL" smtClean="0"/>
              <a:t>24.05.2026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318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ED3A436D-2258-6EE2-160B-4470207D8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658" y="826265"/>
            <a:ext cx="6770908" cy="2250154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/>
              <a:t>PUDDING ŚLIWKOWY</a:t>
            </a:r>
          </a:p>
          <a:p>
            <a:pPr algn="ctr"/>
            <a:endParaRPr lang="pl-PL" sz="3200" b="1" dirty="0"/>
          </a:p>
          <a:p>
            <a:pPr algn="ctr"/>
            <a:r>
              <a:rPr lang="pl-PL" sz="3200" b="1" dirty="0"/>
              <a:t>„Ania z Zielonego Wzgórza”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40245945-8012-DC64-A709-33502823E4BE}"/>
              </a:ext>
            </a:extLst>
          </p:cNvPr>
          <p:cNvSpPr txBox="1">
            <a:spLocks/>
          </p:cNvSpPr>
          <p:nvPr/>
        </p:nvSpPr>
        <p:spPr>
          <a:xfrm>
            <a:off x="4050930" y="4650180"/>
            <a:ext cx="3278562" cy="164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chemeClr val="tx2"/>
                </a:solidFill>
              </a:rPr>
              <a:t>Projekt zrealizowali:</a:t>
            </a:r>
          </a:p>
          <a:p>
            <a:r>
              <a:rPr lang="pl-PL" sz="2400" b="1" dirty="0">
                <a:solidFill>
                  <a:srgbClr val="92D050"/>
                </a:solidFill>
              </a:rPr>
              <a:t>Paweł Pyłko</a:t>
            </a:r>
          </a:p>
          <a:p>
            <a:r>
              <a:rPr lang="pl-PL" sz="2400" b="1" dirty="0">
                <a:solidFill>
                  <a:srgbClr val="92D050"/>
                </a:solidFill>
              </a:rPr>
              <a:t>Miłosz </a:t>
            </a:r>
            <a:r>
              <a:rPr lang="pl-PL" sz="2400" b="1" dirty="0" err="1">
                <a:solidFill>
                  <a:srgbClr val="92D050"/>
                </a:solidFill>
              </a:rPr>
              <a:t>Sidor</a:t>
            </a:r>
            <a:endParaRPr lang="pl-PL" sz="2400" b="1" dirty="0">
              <a:solidFill>
                <a:srgbClr val="92D050"/>
              </a:solidFill>
            </a:endParaRPr>
          </a:p>
          <a:p>
            <a:endParaRPr lang="pl-PL" sz="2400" b="1" dirty="0">
              <a:solidFill>
                <a:srgbClr val="92D050"/>
              </a:solidFill>
            </a:endParaRPr>
          </a:p>
          <a:p>
            <a:endParaRPr lang="pl-PL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401ECA9-69BA-C79F-D58A-784E8C169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865" y="658043"/>
            <a:ext cx="3639477" cy="563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5169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6DB929F-2065-29FB-F613-196AF6D60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646" y="317654"/>
            <a:ext cx="4847422" cy="767509"/>
          </a:xfrm>
        </p:spPr>
        <p:txBody>
          <a:bodyPr/>
          <a:lstStyle/>
          <a:p>
            <a:pPr algn="ctr"/>
            <a:r>
              <a:rPr lang="pl-PL" b="1" dirty="0"/>
              <a:t>Cytat z rozdziału XVI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FFB2A07D-4775-76D7-EDC2-01C649CE3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4063" y="1586427"/>
            <a:ext cx="7568587" cy="4505899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pl-PL" sz="2400" dirty="0">
                <a:solidFill>
                  <a:srgbClr val="002060"/>
                </a:solidFill>
              </a:rPr>
              <a:t>„Posłuchaj historii o sosie waniliowym do puddingu. We wtorek mieliśmy </a:t>
            </a:r>
            <a:r>
              <a:rPr lang="pl-PL" sz="2400" b="1" dirty="0">
                <a:solidFill>
                  <a:srgbClr val="002060"/>
                </a:solidFill>
              </a:rPr>
              <a:t>pudding śliwkowy </a:t>
            </a:r>
            <a:r>
              <a:rPr lang="pl-PL" sz="2400" dirty="0">
                <a:solidFill>
                  <a:srgbClr val="002060"/>
                </a:solidFill>
              </a:rPr>
              <a:t>z sosem, ale po obiedzie zostało pół puddingu            i miseczka sosu. Maryla powiedziała, że ta porcja w zupełności wystarczy na kolejny obiad, więc kazała mi schować wszystko do spiżarni i dobrze przykryć.”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2CCEA5C-6F21-AE37-F2C8-F6D8148790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80" t="27635" r="23723" b="15343"/>
          <a:stretch>
            <a:fillRect/>
          </a:stretch>
        </p:blipFill>
        <p:spPr>
          <a:xfrm rot="16200000">
            <a:off x="9110949" y="1399138"/>
            <a:ext cx="2258462" cy="369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3790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9296EC-9CBA-13C6-CF38-48F23DBD6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573" y="146686"/>
            <a:ext cx="7490304" cy="1507067"/>
          </a:xfrm>
        </p:spPr>
        <p:txBody>
          <a:bodyPr/>
          <a:lstStyle/>
          <a:p>
            <a:r>
              <a:rPr lang="pl-PL" dirty="0"/>
              <a:t>PRZEPIS</a:t>
            </a:r>
          </a:p>
        </p:txBody>
      </p:sp>
      <p:sp>
        <p:nvSpPr>
          <p:cNvPr id="3" name="Zwój: pionowy 2">
            <a:extLst>
              <a:ext uri="{FF2B5EF4-FFF2-40B4-BE49-F238E27FC236}">
                <a16:creationId xmlns:a16="http://schemas.microsoft.com/office/drawing/2014/main" id="{264E182E-A616-70E8-19AE-BEB3EC232856}"/>
              </a:ext>
            </a:extLst>
          </p:cNvPr>
          <p:cNvSpPr/>
          <p:nvPr/>
        </p:nvSpPr>
        <p:spPr>
          <a:xfrm>
            <a:off x="4010140" y="848299"/>
            <a:ext cx="6781551" cy="5508433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l-PL" sz="1400" b="1" u="sng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l-PL" sz="1400" b="1" u="sng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l-PL" sz="1400" b="1" u="sng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l-PL" b="1" u="sng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2400" b="1" u="sng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Składniki:</a:t>
            </a:r>
            <a:endParaRPr lang="pl-PL" sz="24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3 duże jajka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pół szklanki cukru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3/4 szklanki mleka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3/4 szklanki śmietany kremówki 36%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aromat migdałowy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pół szklanki mąki pszennej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duża szczypta soli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cukier do posypania formy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8 dużych śliwek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cukier cynamonowy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cukier waniliowy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7749470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0F16A-5236-0925-1A87-BB7CB8D7E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31A148-BA03-0420-AFB5-D9D7F0B5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203" y="256856"/>
            <a:ext cx="7402168" cy="1138170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PRZYGOTOWANE SKŁADNIKI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A5A884EB-5EF2-230C-749C-3CEDC85246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2576" y="1803094"/>
            <a:ext cx="5438851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0747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81B6C-96E6-576F-D913-8A3B279F0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8CA3C2-EBA5-4670-8E66-07FE3A783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364" y="0"/>
            <a:ext cx="8534400" cy="1507067"/>
          </a:xfrm>
        </p:spPr>
        <p:txBody>
          <a:bodyPr/>
          <a:lstStyle/>
          <a:p>
            <a:r>
              <a:rPr lang="pl-PL" dirty="0"/>
              <a:t>PRZYGOTOWANIE CIASTA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BACB3628-6A64-131E-C987-1A09A2D8E9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508" y="1241234"/>
            <a:ext cx="2833687" cy="3778250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49888A0-3A74-0A51-A770-9E26F0C07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385" y="2261614"/>
            <a:ext cx="3196039" cy="426138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21F5AB1-CB8C-29B9-DBC0-76725EAD5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195" y="1605096"/>
            <a:ext cx="3196039" cy="426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1711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67A8A-E763-F515-549F-4510EB005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48ABDB-8EFA-913A-F63C-85C364BB7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363" y="0"/>
            <a:ext cx="10740280" cy="1507067"/>
          </a:xfrm>
        </p:spPr>
        <p:txBody>
          <a:bodyPr/>
          <a:lstStyle/>
          <a:p>
            <a:r>
              <a:rPr lang="pl-PL" dirty="0"/>
              <a:t>PRZYGOTOWANIE GŁÓWNEGO SKŁADNIKA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6FB99DFC-039E-96B4-7548-79CCDBE0E7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79" y="1131065"/>
            <a:ext cx="2833687" cy="3778250"/>
          </a:xfr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2DC38624-EA3C-03C0-ED16-9F5FC1BA9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339" y="1362724"/>
            <a:ext cx="2964685" cy="3952913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43AC0E6B-34F9-3D54-77D3-0A73EC916E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797" y="1799727"/>
            <a:ext cx="3273157" cy="436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162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E111F-DF8A-B853-3B1E-045F8A031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E87016-1538-8243-E0D1-BCFFFDAF5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363" y="0"/>
            <a:ext cx="9693677" cy="1507067"/>
          </a:xfrm>
        </p:spPr>
        <p:txBody>
          <a:bodyPr/>
          <a:lstStyle/>
          <a:p>
            <a:pPr algn="ctr"/>
            <a:r>
              <a:rPr lang="pl-PL" dirty="0"/>
              <a:t>PIECZENIE CIASTA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3F78B4D-CDFB-6246-D326-4670892869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55" b="11845"/>
          <a:stretch>
            <a:fillRect/>
          </a:stretch>
        </p:blipFill>
        <p:spPr>
          <a:xfrm>
            <a:off x="2040596" y="1507067"/>
            <a:ext cx="3159366" cy="4232161"/>
          </a:xfr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B644175-295B-FA2F-ACEE-C3DDC3B70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" t="22973" r="-2142" b="16922"/>
          <a:stretch>
            <a:fillRect/>
          </a:stretch>
        </p:blipFill>
        <p:spPr>
          <a:xfrm>
            <a:off x="6265137" y="1507067"/>
            <a:ext cx="5143500" cy="412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8624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8410C-8533-04FC-1CA5-0A20EED9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B7FB18-B08F-8012-081D-3FD8527D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363" y="0"/>
            <a:ext cx="9693677" cy="1507067"/>
          </a:xfrm>
        </p:spPr>
        <p:txBody>
          <a:bodyPr/>
          <a:lstStyle/>
          <a:p>
            <a:pPr algn="ctr"/>
            <a:r>
              <a:rPr lang="pl-PL" dirty="0"/>
              <a:t>GOTOWY PUDDING ŚLIWKOWY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AB73F63D-ED25-DAC1-8E21-A9A42F7B03B2}"/>
              </a:ext>
            </a:extLst>
          </p:cNvPr>
          <p:cNvSpPr txBox="1">
            <a:spLocks/>
          </p:cNvSpPr>
          <p:nvPr/>
        </p:nvSpPr>
        <p:spPr>
          <a:xfrm>
            <a:off x="9134414" y="5656907"/>
            <a:ext cx="2685252" cy="15070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chemeClr val="tx2"/>
                </a:solidFill>
              </a:rPr>
              <a:t>Dziękujemy za uwagę.</a:t>
            </a:r>
            <a:endParaRPr lang="pl-PL" sz="2400" b="1" dirty="0">
              <a:solidFill>
                <a:srgbClr val="92D050"/>
              </a:solidFill>
            </a:endParaRPr>
          </a:p>
          <a:p>
            <a:endParaRPr lang="pl-PL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9FD9C73-69F2-C165-0922-B337C27B39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68" t="10181" r="11267" b="-3125"/>
          <a:stretch>
            <a:fillRect/>
          </a:stretch>
        </p:blipFill>
        <p:spPr>
          <a:xfrm rot="16200000">
            <a:off x="4291104" y="-203844"/>
            <a:ext cx="4354416" cy="69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0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178</TotalTime>
  <Words>140</Words>
  <Application>Microsoft Office PowerPoint</Application>
  <PresentationFormat>Panoramiczny</PresentationFormat>
  <Paragraphs>36</Paragraphs>
  <Slides>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Smuga</vt:lpstr>
      <vt:lpstr>Prezentacja programu PowerPoint</vt:lpstr>
      <vt:lpstr>Cytat z rozdziału XVI</vt:lpstr>
      <vt:lpstr>PRZEPIS</vt:lpstr>
      <vt:lpstr>PRZYGOTOWANE SKŁADNIKI</vt:lpstr>
      <vt:lpstr>PRZYGOTOWANIE CIASTA</vt:lpstr>
      <vt:lpstr>PRZYGOTOWANIE GŁÓWNEGO SKŁADNIKA</vt:lpstr>
      <vt:lpstr>PIECZENIE CIASTA</vt:lpstr>
      <vt:lpstr>GOTOWY PUDDING ŚLIWKOWY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Radek Pyłko</dc:creator>
  <cp:lastModifiedBy>Radek Pyłko</cp:lastModifiedBy>
  <cp:revision>26</cp:revision>
  <dcterms:created xsi:type="dcterms:W3CDTF">2025-11-29T20:58:12Z</dcterms:created>
  <dcterms:modified xsi:type="dcterms:W3CDTF">2026-05-24T18:22:46Z</dcterms:modified>
</cp:coreProperties>
</file>