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FE1BD37-1B00-453A-A007-B000C5B7BB4B}" type="datetimeFigureOut">
              <a:rPr lang="pl-PL" smtClean="0"/>
              <a:t>27.05.2026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29125498-FE5B-4DD2-A51A-2AF3CFDC41E4}" type="slidenum">
              <a:rPr lang="pl-PL" smtClean="0"/>
              <a:t>‹#›</a:t>
            </a:fld>
            <a:endParaRPr lang="pl-PL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sz="6600" dirty="0" smtClean="0">
                <a:solidFill>
                  <a:srgbClr val="FF6600"/>
                </a:solidFill>
                <a:latin typeface="Algerian" pitchFamily="82" charset="0"/>
              </a:rPr>
              <a:t>Marchewkowe </a:t>
            </a:r>
            <a:r>
              <a:rPr lang="pl-PL" dirty="0" smtClean="0">
                <a:solidFill>
                  <a:srgbClr val="FF6600"/>
                </a:solidFill>
                <a:latin typeface="Algerian" pitchFamily="82" charset="0"/>
              </a:rPr>
              <a:t>babeczki</a:t>
            </a:r>
            <a:endParaRPr lang="pl-PL" dirty="0">
              <a:solidFill>
                <a:srgbClr val="FF6600"/>
              </a:solidFill>
              <a:latin typeface="Algerian" pitchFamily="82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-180528" y="4509120"/>
            <a:ext cx="8219256" cy="914400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rgbClr val="C00000"/>
                </a:solidFill>
                <a:latin typeface="Comic Sans MS" pitchFamily="66" charset="0"/>
              </a:rPr>
              <a:t>Nawiązują do rudych włosów</a:t>
            </a:r>
          </a:p>
          <a:p>
            <a:pPr algn="ctr"/>
            <a:r>
              <a:rPr lang="pl-PL" b="1" dirty="0" smtClean="0">
                <a:solidFill>
                  <a:srgbClr val="C00000"/>
                </a:solidFill>
                <a:latin typeface="Comic Sans MS" pitchFamily="66" charset="0"/>
              </a:rPr>
              <a:t> ani </a:t>
            </a:r>
            <a:r>
              <a:rPr lang="pl-PL" b="1" dirty="0" err="1" smtClean="0">
                <a:solidFill>
                  <a:srgbClr val="C00000"/>
                </a:solidFill>
                <a:latin typeface="Comic Sans MS" pitchFamily="66" charset="0"/>
              </a:rPr>
              <a:t>shirley</a:t>
            </a:r>
            <a:r>
              <a:rPr lang="pl-PL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endParaRPr lang="pl-PL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602" y="2780928"/>
            <a:ext cx="2126120" cy="404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07504" y="609329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 smtClean="0">
                <a:solidFill>
                  <a:srgbClr val="00B050"/>
                </a:solidFill>
              </a:rPr>
              <a:t>Aleksandra Dziarnowska i Gabriela Dzienisiewicz klasa V „C”</a:t>
            </a:r>
            <a:endParaRPr lang="pl-PL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75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147248" cy="1371600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rgbClr val="FF6600"/>
                </a:solidFill>
                <a:latin typeface="Algerian" pitchFamily="82" charset="0"/>
              </a:rPr>
              <a:t>Nawiązanie do lektury</a:t>
            </a:r>
            <a:endParaRPr lang="pl-PL" dirty="0">
              <a:solidFill>
                <a:srgbClr val="FF6600"/>
              </a:solidFill>
              <a:latin typeface="Algerian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pl-PL" sz="5400" dirty="0" smtClean="0">
                <a:latin typeface="Algerian" pitchFamily="82" charset="0"/>
              </a:rPr>
              <a:t> </a:t>
            </a:r>
            <a:r>
              <a:rPr lang="pl-PL" sz="5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,,Ania z Zielonego Wzgórza’’</a:t>
            </a:r>
          </a:p>
          <a:p>
            <a:r>
              <a:rPr lang="pl-PL" sz="4000" dirty="0" smtClean="0">
                <a:latin typeface="Algerian" pitchFamily="82" charset="0"/>
              </a:rPr>
              <a:t>Autor: </a:t>
            </a:r>
            <a:r>
              <a:rPr lang="pl-PL" sz="5400" i="1" dirty="0" smtClean="0">
                <a:solidFill>
                  <a:srgbClr val="FF0000"/>
                </a:solidFill>
                <a:latin typeface="Algerian" pitchFamily="82" charset="0"/>
              </a:rPr>
              <a:t>Lucy </a:t>
            </a:r>
            <a:r>
              <a:rPr lang="pl-PL" sz="5400" i="1" dirty="0" err="1" smtClean="0">
                <a:solidFill>
                  <a:srgbClr val="FF0000"/>
                </a:solidFill>
                <a:latin typeface="Algerian" pitchFamily="82" charset="0"/>
              </a:rPr>
              <a:t>Maud</a:t>
            </a:r>
            <a:r>
              <a:rPr lang="pl-PL" sz="5400" i="1" dirty="0" smtClean="0">
                <a:solidFill>
                  <a:srgbClr val="FF0000"/>
                </a:solidFill>
                <a:latin typeface="Algerian" pitchFamily="82" charset="0"/>
              </a:rPr>
              <a:t> Montgomery</a:t>
            </a:r>
          </a:p>
          <a:p>
            <a:endParaRPr lang="pl-PL" sz="6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24" y="3068960"/>
            <a:ext cx="2423908" cy="338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656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lgerian" pitchFamily="82" charset="0"/>
              </a:rPr>
              <a:t>Fragment tekstu:</a:t>
            </a:r>
            <a:endParaRPr lang="pl-PL" dirty="0">
              <a:latin typeface="Algerian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>
                <a:latin typeface="Comic Sans MS" pitchFamily="66" charset="0"/>
              </a:rPr>
              <a:t>,,Nagle wychylił się przejściem pomiędzy ławkami, złapał koniec jednego z długich warkoczy Ani, pociągną do siebie               i zawołał donośnym szeptem : 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Patrzcie! Marchewka! Marchewka! </a:t>
            </a:r>
          </a:p>
          <a:p>
            <a:r>
              <a:rPr lang="pl-PL" dirty="0" smtClean="0">
                <a:latin typeface="Comic Sans MS" pitchFamily="66" charset="0"/>
              </a:rPr>
              <a:t>Dopiero wtedy Ania zareagowała, posyłając mu zabójcze spojrzenie . </a:t>
            </a:r>
          </a:p>
          <a:p>
            <a:r>
              <a:rPr lang="pl-PL" dirty="0" smtClean="0">
                <a:latin typeface="Comic Sans MS" pitchFamily="66" charset="0"/>
              </a:rPr>
              <a:t>I to nie tylko spojrzenie . Wstała szybko z ławki, a jej wszystkie snute przed chwilą marzenia nagle gdzieś zniknęły.</a:t>
            </a:r>
          </a:p>
          <a:p>
            <a:r>
              <a:rPr lang="pl-PL" dirty="0" smtClean="0">
                <a:latin typeface="Comic Sans MS" pitchFamily="66" charset="0"/>
              </a:rPr>
              <a:t>W jej oczach widać było gorejącą ogromną złość, która w jednej chwili zmieniła się w upokorzenie zalane łzami. </a:t>
            </a:r>
          </a:p>
          <a:p>
            <a:r>
              <a:rPr lang="pl-PL" dirty="0" smtClean="0">
                <a:latin typeface="Comic Sans MS" pitchFamily="66" charset="0"/>
              </a:rPr>
              <a:t>- Jesteś okropny!– zawołała wzburzona.- Jak mogłeś…!’’  </a:t>
            </a:r>
            <a:endParaRPr lang="pl-PL" dirty="0"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188641"/>
            <a:ext cx="2376264" cy="1581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923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75240" cy="683994"/>
          </a:xfrm>
        </p:spPr>
        <p:txBody>
          <a:bodyPr/>
          <a:lstStyle/>
          <a:p>
            <a:r>
              <a:rPr lang="pl-PL" dirty="0" smtClean="0">
                <a:latin typeface="Algerian" pitchFamily="82" charset="0"/>
              </a:rPr>
              <a:t>Przepis na Babeczki:</a:t>
            </a:r>
            <a:endParaRPr lang="pl-PL" dirty="0">
              <a:latin typeface="Algerian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80728"/>
            <a:ext cx="7620000" cy="5145435"/>
          </a:xfrm>
        </p:spPr>
        <p:txBody>
          <a:bodyPr/>
          <a:lstStyle/>
          <a:p>
            <a:r>
              <a:rPr lang="pl-PL" dirty="0" smtClean="0">
                <a:latin typeface="Comic Sans MS" pitchFamily="66" charset="0"/>
              </a:rPr>
              <a:t>SKŁADNIKI: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200 g marchewki,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50 g masła,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150 g mleka,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2 jajka,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120 g cukru,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1 łyżeczka cukru waniliowego,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250 g mąki pszennej,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1 ½ łyżeczki proszku do pieczenia,</a:t>
            </a:r>
          </a:p>
          <a:p>
            <a:pPr marL="342900" indent="-342900">
              <a:buFontTx/>
              <a:buChar char="-"/>
            </a:pPr>
            <a:endParaRPr lang="pl-PL" dirty="0">
              <a:latin typeface="Comic Sans MS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20688"/>
            <a:ext cx="2794620" cy="496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71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latin typeface="Algerian" pitchFamily="82" charset="0"/>
              </a:rPr>
              <a:t>Wykonanie:</a:t>
            </a:r>
            <a:br>
              <a:rPr lang="pl-PL" dirty="0" smtClean="0">
                <a:latin typeface="Algerian" pitchFamily="82" charset="0"/>
              </a:rPr>
            </a:br>
            <a:endParaRPr lang="pl-PL" dirty="0">
              <a:latin typeface="Algerian" pitchFamily="8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124744"/>
            <a:ext cx="8219256" cy="5328592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Rozdrobnić marchewkę – odstawić,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Podgrzać masło,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Dodać mleko, jajka, cukier, cukier waniliowy, mąkę oraz proszek do pieczenia,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Do masy dodać rozdrobnioną marchewkę,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Wszystko wymieszać.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Piec 25 – 30 minut w temperaturze 180 </a:t>
            </a:r>
            <a:r>
              <a:rPr lang="pl-PL" dirty="0" err="1" smtClean="0">
                <a:latin typeface="Comic Sans MS" pitchFamily="66" charset="0"/>
              </a:rPr>
              <a:t>st</a:t>
            </a:r>
            <a:r>
              <a:rPr lang="pl-PL" dirty="0" smtClean="0">
                <a:latin typeface="Comic Sans MS" pitchFamily="66" charset="0"/>
              </a:rPr>
              <a:t> C.</a:t>
            </a:r>
          </a:p>
          <a:p>
            <a:pPr marL="342900" indent="-342900">
              <a:buFontTx/>
              <a:buChar char="-"/>
            </a:pPr>
            <a:r>
              <a:rPr lang="pl-PL" dirty="0" smtClean="0">
                <a:latin typeface="Comic Sans MS" pitchFamily="66" charset="0"/>
              </a:rPr>
              <a:t>Upieczone babeczki </a:t>
            </a:r>
            <a:r>
              <a:rPr lang="pl-PL" dirty="0" err="1" smtClean="0">
                <a:latin typeface="Comic Sans MS" pitchFamily="66" charset="0"/>
              </a:rPr>
              <a:t>pozostawic</a:t>
            </a:r>
            <a:r>
              <a:rPr lang="pl-PL" dirty="0" smtClean="0">
                <a:latin typeface="Comic Sans MS" pitchFamily="66" charset="0"/>
              </a:rPr>
              <a:t> do całkowitego ostudzenia.</a:t>
            </a:r>
          </a:p>
          <a:p>
            <a:r>
              <a:rPr lang="pl-PL" dirty="0">
                <a:latin typeface="Comic Sans MS" pitchFamily="66" charset="0"/>
              </a:rPr>
              <a:t> </a:t>
            </a:r>
            <a:r>
              <a:rPr lang="pl-PL" dirty="0" smtClean="0">
                <a:latin typeface="Comic Sans MS" pitchFamily="66" charset="0"/>
              </a:rPr>
              <a:t>     Udekorować lukrem i posypką.</a:t>
            </a:r>
          </a:p>
          <a:p>
            <a:endParaRPr lang="pl-PL" dirty="0"/>
          </a:p>
          <a:p>
            <a:endParaRPr lang="pl-PL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8640"/>
            <a:ext cx="268829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561" y="1844824"/>
            <a:ext cx="121513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813" y="4653136"/>
            <a:ext cx="3240106" cy="1822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41168"/>
            <a:ext cx="3096343" cy="1741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571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31224" cy="1371600"/>
          </a:xfrm>
        </p:spPr>
        <p:txBody>
          <a:bodyPr>
            <a:normAutofit/>
          </a:bodyPr>
          <a:lstStyle/>
          <a:p>
            <a:pPr algn="ctr"/>
            <a:r>
              <a:rPr lang="pl-PL" sz="72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smacznego</a:t>
            </a:r>
            <a:endParaRPr lang="pl-PL" sz="7200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4719042" cy="4809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56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dstawowy">
  <a:themeElements>
    <a:clrScheme name="Podstawowy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Podstawowy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odstawow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62</TotalTime>
  <Words>231</Words>
  <Application>Microsoft Office PowerPoint</Application>
  <PresentationFormat>Pokaz na ekranie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Podstawowy</vt:lpstr>
      <vt:lpstr>Marchewkowe babeczki</vt:lpstr>
      <vt:lpstr>Nawiązanie do lektury</vt:lpstr>
      <vt:lpstr>Fragment tekstu:</vt:lpstr>
      <vt:lpstr>Przepis na Babeczki:</vt:lpstr>
      <vt:lpstr>Wykonanie: </vt:lpstr>
      <vt:lpstr>smacznego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Marchewkowe babeczki</dc:title>
  <dc:creator>Ya</dc:creator>
  <cp:lastModifiedBy>Ya</cp:lastModifiedBy>
  <cp:revision>8</cp:revision>
  <dcterms:created xsi:type="dcterms:W3CDTF">2026-05-27T15:38:13Z</dcterms:created>
  <dcterms:modified xsi:type="dcterms:W3CDTF">2026-05-27T16:41:08Z</dcterms:modified>
</cp:coreProperties>
</file>