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259" r:id="rId3"/>
    <p:sldId id="260" r:id="rId4"/>
    <p:sldId id="257" r:id="rId5"/>
    <p:sldId id="258" r:id="rId6"/>
    <p:sldId id="261" r:id="rId7"/>
    <p:sldId id="262" r:id="rId8"/>
  </p:sldIdLst>
  <p:sldSz cx="12192000" cy="6858000"/>
  <p:notesSz cx="6858000" cy="9144000"/>
  <p:defaultTextStyle>
    <a:defPPr rtl="0">
      <a:defRPr lang="pl-P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F4CC784-1723-E41B-B770-38F7C49C8ADC}" v="404" dt="2026-05-24T09:39:36.0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84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20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6" d="100"/>
          <a:sy n="86" d="100"/>
        </p:scale>
        <p:origin x="3834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054C526F-1FF7-4AB5-AF52-DCE213CED8F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834E2995-E30C-4449-8C0F-32487BCE337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B20415-D668-4B2C-9E15-DAC5C5359611}" type="datetime1">
              <a:rPr lang="pl-PL" smtClean="0"/>
              <a:t>24.05.2026</a:t>
            </a:fld>
            <a:endParaRPr lang="pl-PL" dirty="0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B6F2CE5A-E07C-4986-85CB-F8C37C10014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EDFB00DC-CEE1-4390-9E81-D6922963528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39B9BE-6268-4072-BD9C-9DE7B4F3033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082667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 noProof="0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337036-59A5-448F-8387-474FD0A29B4A}" type="datetime1">
              <a:rPr lang="pl-PL" smtClean="0"/>
              <a:pPr/>
              <a:t>24.05.2026</a:t>
            </a:fld>
            <a:endParaRPr lang="pl-PL" dirty="0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 noProof="0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noProof="0"/>
              <a:t>Kliknij, aby edytować style wzorca tekstu</a:t>
            </a:r>
          </a:p>
          <a:p>
            <a:pPr lvl="1"/>
            <a:r>
              <a:rPr lang="pl-PL" noProof="0"/>
              <a:t>Drugi poziom</a:t>
            </a:r>
          </a:p>
          <a:p>
            <a:pPr lvl="2"/>
            <a:r>
              <a:rPr lang="pl-PL" noProof="0"/>
              <a:t>Trzeci poziom</a:t>
            </a:r>
          </a:p>
          <a:p>
            <a:pPr lvl="3"/>
            <a:r>
              <a:rPr lang="pl-PL" noProof="0"/>
              <a:t>Czwarty poziom</a:t>
            </a:r>
          </a:p>
          <a:p>
            <a:pPr lvl="4"/>
            <a:r>
              <a:rPr lang="pl-PL" noProof="0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 noProof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DE72E-FB90-42D0-BB90-14F24BC27EA7}" type="slidenum">
              <a:rPr lang="pl-PL" noProof="0" smtClean="0"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11736914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BDE72E-FB90-42D0-BB90-14F24BC27EA7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750966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a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Obraz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Prostokąt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Obraz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Obraz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rtlCol="0"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pPr rtl="0"/>
            <a:r>
              <a:rPr lang="pl-PL" noProof="0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pl-PL" noProof="0"/>
              <a:t>Kliknij, aby edytować styl wzorca podtytułu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 rtlCol="0"/>
          <a:lstStyle/>
          <a:p>
            <a:pPr rtl="0"/>
            <a:fld id="{73F1E145-11F7-4CC8-9D6F-6C706AB04CD9}" type="datetime1">
              <a:rPr lang="pl-PL" noProof="0" smtClean="0"/>
              <a:t>24.05.2026</a:t>
            </a:fld>
            <a:endParaRPr lang="pl-PL" noProof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 rtlCol="0"/>
          <a:lstStyle/>
          <a:p>
            <a:pPr rtl="0"/>
            <a:fld id="{D57F1E4F-1CFF-5643-939E-217C01CDF565}" type="slidenum">
              <a:rPr lang="pl-PL" noProof="0" smtClean="0"/>
              <a:pPr/>
              <a:t>‹#›</a:t>
            </a:fld>
            <a:endParaRPr lang="pl-PL" noProof="0"/>
          </a:p>
        </p:txBody>
      </p:sp>
      <p:cxnSp>
        <p:nvCxnSpPr>
          <p:cNvPr id="15" name="Łącznik prosty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Łącznik prosty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l-PL" noProof="0"/>
              <a:t>Kliknij, aby edytować styl</a:t>
            </a:r>
          </a:p>
        </p:txBody>
      </p:sp>
      <p:sp>
        <p:nvSpPr>
          <p:cNvPr id="3" name="Zawartość — symbol zastępczy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pl-PL" noProof="0" dirty="0"/>
              <a:t>Kliknij, aby edytować style wzorca tekstu</a:t>
            </a:r>
          </a:p>
          <a:p>
            <a:pPr lvl="1" rtl="0"/>
            <a:r>
              <a:rPr lang="pl-PL" noProof="0" dirty="0"/>
              <a:t>Drugi poziom</a:t>
            </a:r>
          </a:p>
          <a:p>
            <a:pPr lvl="2" rtl="0"/>
            <a:r>
              <a:rPr lang="pl-PL" noProof="0" dirty="0"/>
              <a:t>Trzeci poziom</a:t>
            </a:r>
          </a:p>
          <a:p>
            <a:pPr lvl="3" rtl="0"/>
            <a:r>
              <a:rPr lang="pl-PL" noProof="0" dirty="0"/>
              <a:t>Czwarty poziom</a:t>
            </a:r>
          </a:p>
          <a:p>
            <a:pPr lvl="4" rtl="0"/>
            <a:r>
              <a:rPr lang="pl-PL" noProof="0" dirty="0"/>
              <a:t>Piąty poziom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64F3B21-5815-49DC-B609-B5EB93D381A8}" type="datetime1">
              <a:rPr lang="pl-PL" noProof="0" smtClean="0"/>
              <a:t>24.05.2026</a:t>
            </a:fld>
            <a:endParaRPr lang="pl-PL" noProof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97799C9-84D9-46D2-A11E-BCF8A720529D}" type="slidenum">
              <a:rPr lang="pl-PL" noProof="0" smtClean="0"/>
              <a:t>‹#›</a:t>
            </a:fld>
            <a:endParaRPr lang="pl-PL" noProof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rtlCol="0" anchor="b">
            <a:normAutofit/>
          </a:bodyPr>
          <a:lstStyle>
            <a:lvl1pPr algn="ctr">
              <a:defRPr sz="4400" b="0" cap="none"/>
            </a:lvl1pPr>
          </a:lstStyle>
          <a:p>
            <a:pPr rtl="0"/>
            <a:r>
              <a:rPr lang="pl-PL" noProof="0"/>
              <a:t>Kliknij, aby edytować styl</a:t>
            </a:r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pl-PL" noProof="0" dirty="0"/>
              <a:t>Kliknij, aby edytować style wzorca tekstu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69A1597-BD60-47F0-A290-FE6C2046F8E8}" type="datetime1">
              <a:rPr lang="pl-PL" noProof="0" smtClean="0"/>
              <a:t>24.05.2026</a:t>
            </a:fld>
            <a:endParaRPr lang="pl-PL" noProof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pl-PL" noProof="0" smtClean="0"/>
              <a:pPr/>
              <a:t>‹#›</a:t>
            </a:fld>
            <a:endParaRPr lang="pl-PL" noProof="0"/>
          </a:p>
        </p:txBody>
      </p:sp>
      <p:cxnSp>
        <p:nvCxnSpPr>
          <p:cNvPr id="16" name="Łącznik prosty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Łącznik prosty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l-PL" noProof="0"/>
              <a:t>Kliknij, aby edytować styl</a:t>
            </a:r>
          </a:p>
        </p:txBody>
      </p:sp>
      <p:sp>
        <p:nvSpPr>
          <p:cNvPr id="3" name="Zawartość — symbol zastępczy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 rtlCol="0">
            <a:normAutofit/>
          </a:bodyPr>
          <a:lstStyle/>
          <a:p>
            <a:pPr lvl="0" rtl="0"/>
            <a:r>
              <a:rPr lang="pl-PL" noProof="0" dirty="0"/>
              <a:t>Kliknij, aby edytować style wzorca tekstu</a:t>
            </a:r>
          </a:p>
          <a:p>
            <a:pPr lvl="1" rtl="0"/>
            <a:r>
              <a:rPr lang="pl-PL" noProof="0" dirty="0"/>
              <a:t>Drugi poziom</a:t>
            </a:r>
          </a:p>
          <a:p>
            <a:pPr lvl="2" rtl="0"/>
            <a:r>
              <a:rPr lang="pl-PL" noProof="0" dirty="0"/>
              <a:t>Trzeci poziom</a:t>
            </a:r>
          </a:p>
          <a:p>
            <a:pPr lvl="3" rtl="0"/>
            <a:r>
              <a:rPr lang="pl-PL" noProof="0" dirty="0"/>
              <a:t>Czwarty poziom</a:t>
            </a:r>
          </a:p>
          <a:p>
            <a:pPr lvl="4" rtl="0"/>
            <a:r>
              <a:rPr lang="pl-PL" noProof="0" dirty="0"/>
              <a:t>Piąty poziom</a:t>
            </a:r>
          </a:p>
        </p:txBody>
      </p:sp>
      <p:sp>
        <p:nvSpPr>
          <p:cNvPr id="4" name="Zawartość — symbol zastępczy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 rtlCol="0">
            <a:normAutofit/>
          </a:bodyPr>
          <a:lstStyle/>
          <a:p>
            <a:pPr lvl="0" rtl="0"/>
            <a:r>
              <a:rPr lang="pl-PL" noProof="0" dirty="0"/>
              <a:t>Kliknij, aby edytować style wzorca tekstu</a:t>
            </a:r>
          </a:p>
          <a:p>
            <a:pPr lvl="1" rtl="0"/>
            <a:r>
              <a:rPr lang="pl-PL" noProof="0" dirty="0"/>
              <a:t>Drugi poziom</a:t>
            </a:r>
          </a:p>
          <a:p>
            <a:pPr lvl="2" rtl="0"/>
            <a:r>
              <a:rPr lang="pl-PL" noProof="0" dirty="0"/>
              <a:t>Trzeci poziom</a:t>
            </a:r>
          </a:p>
          <a:p>
            <a:pPr lvl="3" rtl="0"/>
            <a:r>
              <a:rPr lang="pl-PL" noProof="0" dirty="0"/>
              <a:t>Czwarty poziom</a:t>
            </a:r>
          </a:p>
          <a:p>
            <a:pPr lvl="4" rtl="0"/>
            <a:r>
              <a:rPr lang="pl-PL" noProof="0" dirty="0"/>
              <a:t>Piąty poziom</a:t>
            </a:r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540A2F6-83FA-4CCB-8FE5-2DFED166296A}" type="datetime1">
              <a:rPr lang="pl-PL" noProof="0" smtClean="0"/>
              <a:t>24.05.2026</a:t>
            </a:fld>
            <a:endParaRPr lang="pl-PL" noProof="0"/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84065D-F351-4B03-BD91-D8A6B8D4B362}" type="slidenum">
              <a:rPr lang="pl-PL" noProof="0" smtClean="0"/>
              <a:t>‹#›</a:t>
            </a:fld>
            <a:endParaRPr lang="pl-PL" noProof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pl-PL" noProof="0"/>
              <a:t>Kliknij, aby edytować styl</a:t>
            </a:r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rtlCol="0"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 dirty="0"/>
              <a:t>Kliknij, aby edytować style wzorca tekstu</a:t>
            </a:r>
          </a:p>
        </p:txBody>
      </p:sp>
      <p:sp>
        <p:nvSpPr>
          <p:cNvPr id="4" name="Zawartość — symbol zastępczy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rtlCol="0" anchor="t">
            <a:normAutofit/>
          </a:bodyPr>
          <a:lstStyle/>
          <a:p>
            <a:pPr lvl="0" rtl="0"/>
            <a:r>
              <a:rPr lang="pl-PL" noProof="0" dirty="0"/>
              <a:t>Kliknij, aby edytować style wzorca tekstu</a:t>
            </a:r>
          </a:p>
          <a:p>
            <a:pPr lvl="1" rtl="0"/>
            <a:r>
              <a:rPr lang="pl-PL" noProof="0" dirty="0"/>
              <a:t>Drugi poziom</a:t>
            </a:r>
          </a:p>
          <a:p>
            <a:pPr lvl="2" rtl="0"/>
            <a:r>
              <a:rPr lang="pl-PL" noProof="0" dirty="0"/>
              <a:t>Trzeci poziom</a:t>
            </a:r>
          </a:p>
          <a:p>
            <a:pPr lvl="3" rtl="0"/>
            <a:r>
              <a:rPr lang="pl-PL" noProof="0" dirty="0"/>
              <a:t>Czwarty poziom</a:t>
            </a:r>
          </a:p>
          <a:p>
            <a:pPr lvl="4" rtl="0"/>
            <a:r>
              <a:rPr lang="pl-PL" noProof="0" dirty="0"/>
              <a:t>Piąty poziom</a:t>
            </a:r>
          </a:p>
        </p:txBody>
      </p:sp>
      <p:sp>
        <p:nvSpPr>
          <p:cNvPr id="5" name="Tekst — symbol zastępczy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rtlCol="0"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 dirty="0"/>
              <a:t>Kliknij, aby edytować style wzorca tekstu</a:t>
            </a:r>
          </a:p>
        </p:txBody>
      </p:sp>
      <p:sp>
        <p:nvSpPr>
          <p:cNvPr id="6" name="Zawartość — symbol zastępczy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rtlCol="0" anchor="t">
            <a:normAutofit/>
          </a:bodyPr>
          <a:lstStyle/>
          <a:p>
            <a:pPr lvl="0" rtl="0"/>
            <a:r>
              <a:rPr lang="pl-PL" noProof="0" dirty="0"/>
              <a:t>Kliknij, aby edytować style wzorca tekstu</a:t>
            </a:r>
          </a:p>
          <a:p>
            <a:pPr lvl="1" rtl="0"/>
            <a:r>
              <a:rPr lang="pl-PL" noProof="0" dirty="0"/>
              <a:t>Drugi poziom</a:t>
            </a:r>
          </a:p>
          <a:p>
            <a:pPr lvl="2" rtl="0"/>
            <a:r>
              <a:rPr lang="pl-PL" noProof="0" dirty="0"/>
              <a:t>Trzeci poziom</a:t>
            </a:r>
          </a:p>
          <a:p>
            <a:pPr lvl="3" rtl="0"/>
            <a:r>
              <a:rPr lang="pl-PL" noProof="0" dirty="0"/>
              <a:t>Czwarty poziom</a:t>
            </a:r>
          </a:p>
          <a:p>
            <a:pPr lvl="4" rtl="0"/>
            <a:r>
              <a:rPr lang="pl-PL" noProof="0" dirty="0"/>
              <a:t>Piąty poziom</a:t>
            </a:r>
          </a:p>
        </p:txBody>
      </p:sp>
      <p:sp>
        <p:nvSpPr>
          <p:cNvPr id="7" name="Data — symbol zastępczy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E02ED00-B559-4499-AEFC-A275B1440EF1}" type="datetime1">
              <a:rPr lang="pl-PL" noProof="0" smtClean="0"/>
              <a:t>24.05.2026</a:t>
            </a:fld>
            <a:endParaRPr lang="pl-PL" noProof="0"/>
          </a:p>
        </p:txBody>
      </p:sp>
      <p:sp>
        <p:nvSpPr>
          <p:cNvPr id="8" name="Stopka — symbol zastępczy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9" name="Numer slajdu — symbol zastępczy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pl-PL" noProof="0" smtClean="0"/>
              <a:pPr/>
              <a:t>‹#›</a:t>
            </a:fld>
            <a:endParaRPr lang="pl-PL" noProof="0"/>
          </a:p>
        </p:txBody>
      </p:sp>
      <p:cxnSp>
        <p:nvCxnSpPr>
          <p:cNvPr id="18" name="Łącznik prosty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l-PL" noProof="0"/>
              <a:t>Kliknij, aby edytować styl</a:t>
            </a:r>
          </a:p>
        </p:txBody>
      </p:sp>
      <p:sp>
        <p:nvSpPr>
          <p:cNvPr id="3" name="Data — symbol zastępczy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1F7297E-DF1C-47FB-A04C-53529BD73B5C}" type="datetime1">
              <a:rPr lang="pl-PL" noProof="0" smtClean="0"/>
              <a:t>24.05.2026</a:t>
            </a:fld>
            <a:endParaRPr lang="pl-PL" noProof="0"/>
          </a:p>
        </p:txBody>
      </p:sp>
      <p:sp>
        <p:nvSpPr>
          <p:cNvPr id="4" name="Stopka — symbol zastępczy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5" name="Numer slajdu — symbol zastępczy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pl-PL" noProof="0" smtClean="0"/>
              <a:pPr/>
              <a:t>‹#›</a:t>
            </a:fld>
            <a:endParaRPr lang="pl-PL" noProof="0"/>
          </a:p>
        </p:txBody>
      </p:sp>
      <p:cxnSp>
        <p:nvCxnSpPr>
          <p:cNvPr id="14" name="Łącznik prosty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a — symbol zastępczy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9553E37-F0D7-471A-A56B-D27F9F01B49D}" type="datetime1">
              <a:rPr lang="pl-PL" noProof="0" smtClean="0"/>
              <a:t>24.05.2026</a:t>
            </a:fld>
            <a:endParaRPr lang="pl-PL" noProof="0"/>
          </a:p>
        </p:txBody>
      </p:sp>
      <p:sp>
        <p:nvSpPr>
          <p:cNvPr id="3" name="Stopka — symbol zastępczy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4" name="Numer slajdu — symbol zastępczy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pl-PL" noProof="0" smtClean="0"/>
              <a:pPr/>
              <a:t>‹#›</a:t>
            </a:fld>
            <a:endParaRPr lang="pl-PL" noProof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rtlCol="0" anchor="b">
            <a:normAutofit/>
          </a:bodyPr>
          <a:lstStyle>
            <a:lvl1pPr algn="ctr">
              <a:defRPr sz="2400" b="0"/>
            </a:lvl1pPr>
          </a:lstStyle>
          <a:p>
            <a:pPr rtl="0"/>
            <a:r>
              <a:rPr lang="pl-PL" noProof="0"/>
              <a:t>Kliknij, aby edytować styl</a:t>
            </a:r>
          </a:p>
        </p:txBody>
      </p:sp>
      <p:sp>
        <p:nvSpPr>
          <p:cNvPr id="3" name="Zawartość — symbol zastępczy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rtlCol="0" anchor="ctr">
            <a:normAutofit/>
          </a:bodyPr>
          <a:lstStyle/>
          <a:p>
            <a:pPr lvl="0" rtl="0"/>
            <a:r>
              <a:rPr lang="pl-PL" noProof="0" dirty="0"/>
              <a:t>Kliknij, aby edytować style wzorca tekstu</a:t>
            </a:r>
          </a:p>
          <a:p>
            <a:pPr lvl="1" rtl="0"/>
            <a:r>
              <a:rPr lang="pl-PL" noProof="0" dirty="0"/>
              <a:t>Drugi poziom</a:t>
            </a:r>
          </a:p>
          <a:p>
            <a:pPr lvl="2" rtl="0"/>
            <a:r>
              <a:rPr lang="pl-PL" noProof="0" dirty="0"/>
              <a:t>Trzeci poziom</a:t>
            </a:r>
          </a:p>
          <a:p>
            <a:pPr lvl="3" rtl="0"/>
            <a:r>
              <a:rPr lang="pl-PL" noProof="0" dirty="0"/>
              <a:t>Czwarty poziom</a:t>
            </a:r>
          </a:p>
          <a:p>
            <a:pPr lvl="4" rtl="0"/>
            <a:r>
              <a:rPr lang="pl-PL" noProof="0" dirty="0"/>
              <a:t>Piąty poziom</a:t>
            </a:r>
          </a:p>
        </p:txBody>
      </p:sp>
      <p:sp>
        <p:nvSpPr>
          <p:cNvPr id="4" name="Tekst — symbol zastępczy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pl-PL" noProof="0" dirty="0"/>
              <a:t>Kliknij, aby edytować style wzorca tekstu</a:t>
            </a:r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AA62C56-CB92-404F-8F10-BA629D7B1FEC}" type="datetime1">
              <a:rPr lang="pl-PL" noProof="0" smtClean="0"/>
              <a:t>24.05.2026</a:t>
            </a:fld>
            <a:endParaRPr lang="pl-PL" noProof="0"/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pl-PL" noProof="0" smtClean="0"/>
              <a:pPr/>
              <a:t>‹#›</a:t>
            </a:fld>
            <a:endParaRPr lang="pl-PL" noProof="0"/>
          </a:p>
        </p:txBody>
      </p:sp>
      <p:cxnSp>
        <p:nvCxnSpPr>
          <p:cNvPr id="16" name="Łącznik prosty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rtlCol="0" anchor="b">
            <a:normAutofit/>
          </a:bodyPr>
          <a:lstStyle>
            <a:lvl1pPr algn="ctr">
              <a:defRPr sz="2800" b="0"/>
            </a:lvl1pPr>
          </a:lstStyle>
          <a:p>
            <a:pPr rtl="0"/>
            <a:r>
              <a:rPr lang="pl-PL" noProof="0"/>
              <a:t>Kliknij, aby edytować styl</a:t>
            </a:r>
          </a:p>
        </p:txBody>
      </p:sp>
      <p:sp>
        <p:nvSpPr>
          <p:cNvPr id="17" name="Obraz — symbol zastępczy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4" name="Tekst — symbol zastępczy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pl-PL" noProof="0" dirty="0"/>
              <a:t>Kliknij, aby edytować style wzorca tekstu</a:t>
            </a:r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DD4B6A5-AC5D-48D2-A12C-F491523638D3}" type="datetime1">
              <a:rPr lang="pl-PL" noProof="0" smtClean="0"/>
              <a:t>24.05.2026</a:t>
            </a:fld>
            <a:endParaRPr lang="pl-PL" noProof="0"/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pl-PL" noProof="0" smtClean="0"/>
              <a:pPr/>
              <a:t>‹#›</a:t>
            </a:fld>
            <a:endParaRPr lang="pl-PL" noProof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zny 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rtlCol="0" anchor="b">
            <a:normAutofit/>
          </a:bodyPr>
          <a:lstStyle>
            <a:lvl1pPr algn="ctr">
              <a:defRPr sz="2400" b="0"/>
            </a:lvl1pPr>
          </a:lstStyle>
          <a:p>
            <a:pPr rtl="0"/>
            <a:r>
              <a:rPr lang="pl-PL" noProof="0"/>
              <a:t>Kliknij, aby edytować styl</a:t>
            </a:r>
          </a:p>
        </p:txBody>
      </p:sp>
      <p:sp>
        <p:nvSpPr>
          <p:cNvPr id="3" name="Obraz — symbol zastępczy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4" name="Tekst — symbol zastępczy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 rtlCol="0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pl-PL" noProof="0" dirty="0"/>
              <a:t>Kliknij, aby edytować style wzorca tekstu</a:t>
            </a:r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3EDCEB3-B74F-45B5-860D-95B36A28F334}" type="datetime1">
              <a:rPr lang="pl-PL" noProof="0" smtClean="0"/>
              <a:t>24.05.2026</a:t>
            </a:fld>
            <a:endParaRPr lang="pl-PL" noProof="0"/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pl-PL" noProof="0" smtClean="0"/>
              <a:pPr/>
              <a:t>‹#›</a:t>
            </a:fld>
            <a:endParaRPr lang="pl-PL" noProof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rtlCol="0" anchor="ctr">
            <a:normAutofit/>
          </a:bodyPr>
          <a:lstStyle>
            <a:lvl1pPr algn="ctr">
              <a:defRPr sz="3200" b="0" cap="none"/>
            </a:lvl1pPr>
          </a:lstStyle>
          <a:p>
            <a:pPr rtl="0"/>
            <a:r>
              <a:rPr lang="pl-PL" noProof="0"/>
              <a:t>Kliknij, aby edytować styl</a:t>
            </a:r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pl-PL" noProof="0" dirty="0"/>
              <a:t>Kliknij, aby edytować style wzorca tekstu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F7874EE-53FE-457C-A883-D57229AF674D}" type="datetime1">
              <a:rPr lang="pl-PL" noProof="0" smtClean="0"/>
              <a:t>24.05.2026</a:t>
            </a:fld>
            <a:endParaRPr lang="pl-PL" noProof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pl-PL" noProof="0" smtClean="0"/>
              <a:pPr/>
              <a:t>‹#›</a:t>
            </a:fld>
            <a:endParaRPr lang="pl-PL" noProof="0"/>
          </a:p>
        </p:txBody>
      </p:sp>
      <p:cxnSp>
        <p:nvCxnSpPr>
          <p:cNvPr id="15" name="Łącznik prosty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ytat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rtlCol="0"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pPr rtl="0"/>
            <a:r>
              <a:rPr lang="pl-PL" noProof="0"/>
              <a:t>Kliknij, aby edytować styl</a:t>
            </a:r>
          </a:p>
        </p:txBody>
      </p:sp>
      <p:sp>
        <p:nvSpPr>
          <p:cNvPr id="10" name="Tekst — symbol zastępczy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rtlCol="0"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 rtl="0"/>
            <a:r>
              <a:rPr lang="pl-PL" noProof="0" dirty="0"/>
              <a:t>Kliknij, aby edytować style wzorca tekstu</a:t>
            </a:r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pl-PL" noProof="0" dirty="0"/>
              <a:t>Kliknij, aby edytować style wzorca tekstu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C60E032-4E1E-4937-86BF-8C99DF0D5652}" type="datetime1">
              <a:rPr lang="pl-PL" noProof="0" smtClean="0"/>
              <a:t>24.05.2026</a:t>
            </a:fld>
            <a:endParaRPr lang="pl-PL" noProof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pl-PL" noProof="0" smtClean="0"/>
              <a:pPr/>
              <a:t>‹#›</a:t>
            </a:fld>
            <a:endParaRPr lang="pl-PL" noProof="0"/>
          </a:p>
        </p:txBody>
      </p:sp>
      <p:sp>
        <p:nvSpPr>
          <p:cNvPr id="14" name="Pole tekstowe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rtl="0"/>
            <a:r>
              <a:rPr lang="pl-PL" sz="8000" noProof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Pole tekstowe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 rtl="0"/>
            <a:r>
              <a:rPr lang="pl-PL" sz="8000" noProof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Łącznik prosty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rtlCol="0" anchor="b">
            <a:normAutofit/>
          </a:bodyPr>
          <a:lstStyle>
            <a:lvl1pPr algn="l">
              <a:defRPr sz="3200" b="0" cap="none"/>
            </a:lvl1pPr>
          </a:lstStyle>
          <a:p>
            <a:pPr rtl="0"/>
            <a:r>
              <a:rPr lang="pl-PL" noProof="0"/>
              <a:t>Kliknij, aby edytować styl</a:t>
            </a:r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pl-PL" noProof="0" dirty="0"/>
              <a:t>Kliknij, aby edytować style wzorca tekstu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D6F591D-1A75-475E-B7E0-B1B2C4FEB179}" type="datetime1">
              <a:rPr lang="pl-PL" noProof="0" smtClean="0"/>
              <a:t>24.05.2026</a:t>
            </a:fld>
            <a:endParaRPr lang="pl-PL" noProof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pl-PL" noProof="0" smtClean="0"/>
              <a:pPr/>
              <a:t>‹#›</a:t>
            </a:fld>
            <a:endParaRPr lang="pl-PL" noProof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ytat — 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rtlCol="0"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pPr rtl="0"/>
            <a:r>
              <a:rPr lang="pl-PL" noProof="0"/>
              <a:t>Kliknij, aby edytować styl</a:t>
            </a:r>
          </a:p>
        </p:txBody>
      </p:sp>
      <p:sp>
        <p:nvSpPr>
          <p:cNvPr id="23" name="Tekst — symbol zastępczy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rtlCol="0"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pl-PL" noProof="0" dirty="0"/>
              <a:t>Kliknij, aby edytować style wzorca tekstu</a:t>
            </a:r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pl-PL" noProof="0" dirty="0"/>
              <a:t>Kliknij, aby edytować style wzorca tekstu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E8EF085-79E8-40D6-AFD0-6F9ABB1171F2}" type="datetime1">
              <a:rPr lang="pl-PL" noProof="0" smtClean="0"/>
              <a:t>24.05.2026</a:t>
            </a:fld>
            <a:endParaRPr lang="pl-PL" noProof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pl-PL" noProof="0" smtClean="0"/>
              <a:pPr/>
              <a:t>‹#›</a:t>
            </a:fld>
            <a:endParaRPr lang="pl-PL" noProof="0"/>
          </a:p>
        </p:txBody>
      </p:sp>
      <p:sp>
        <p:nvSpPr>
          <p:cNvPr id="12" name="Pole tekstowe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rtl="0"/>
            <a:r>
              <a:rPr lang="pl-PL" sz="8000" noProof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Pole tekstowe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 rtl="0"/>
            <a:r>
              <a:rPr lang="pl-PL" sz="8000" noProof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Łącznik prosty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 rtl="0"/>
            <a:r>
              <a:rPr lang="pl-PL" noProof="0"/>
              <a:t>Kliknij, aby edytować styl</a:t>
            </a:r>
          </a:p>
        </p:txBody>
      </p:sp>
      <p:sp>
        <p:nvSpPr>
          <p:cNvPr id="20" name="Tekst — symbol zastępczy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rtlCol="0"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pl-PL" noProof="0" dirty="0"/>
              <a:t>Kliknij, aby edytować style wzorca tekstu</a:t>
            </a:r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pl-PL" noProof="0" dirty="0"/>
              <a:t>Kliknij, aby edytować style wzorca tekstu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B9EC93B-C516-4765-8675-812EC7F7DEFD}" type="datetime1">
              <a:rPr lang="pl-PL" noProof="0" smtClean="0"/>
              <a:t>24.05.2026</a:t>
            </a:fld>
            <a:endParaRPr lang="pl-PL" noProof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pl-PL" noProof="0" smtClean="0"/>
              <a:pPr/>
              <a:t>‹#›</a:t>
            </a:fld>
            <a:endParaRPr lang="pl-PL" noProof="0"/>
          </a:p>
        </p:txBody>
      </p:sp>
      <p:cxnSp>
        <p:nvCxnSpPr>
          <p:cNvPr id="15" name="Łącznik prosty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r>
              <a:rPr lang="pl-PL" noProof="0"/>
              <a:t>Kliknij, aby edytować styl</a:t>
            </a:r>
          </a:p>
        </p:txBody>
      </p:sp>
      <p:sp>
        <p:nvSpPr>
          <p:cNvPr id="3" name="Tekst pionowy — symbol zastępczy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 anchor="t"/>
          <a:lstStyle/>
          <a:p>
            <a:pPr lvl="0" rtl="0"/>
            <a:r>
              <a:rPr lang="pl-PL" noProof="0" dirty="0"/>
              <a:t>Kliknij, aby edytować style wzorca tekstu</a:t>
            </a:r>
          </a:p>
          <a:p>
            <a:pPr lvl="1" rtl="0"/>
            <a:r>
              <a:rPr lang="pl-PL" noProof="0" dirty="0"/>
              <a:t>Drugi poziom</a:t>
            </a:r>
          </a:p>
          <a:p>
            <a:pPr lvl="2" rtl="0"/>
            <a:r>
              <a:rPr lang="pl-PL" noProof="0" dirty="0"/>
              <a:t>Trzeci poziom</a:t>
            </a:r>
          </a:p>
          <a:p>
            <a:pPr lvl="3" rtl="0"/>
            <a:r>
              <a:rPr lang="pl-PL" noProof="0" dirty="0"/>
              <a:t>Czwarty poziom</a:t>
            </a:r>
          </a:p>
          <a:p>
            <a:pPr lvl="4" rtl="0"/>
            <a:r>
              <a:rPr lang="pl-PL" noProof="0" dirty="0"/>
              <a:t>Piąty poziom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82F7032-FA8B-4C5F-B2C5-CB998F113330}" type="datetime1">
              <a:rPr lang="pl-PL" noProof="0" smtClean="0"/>
              <a:t>24.05.2026</a:t>
            </a:fld>
            <a:endParaRPr lang="pl-PL" noProof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pl-PL" noProof="0" smtClean="0"/>
              <a:pPr/>
              <a:t>‹#›</a:t>
            </a:fld>
            <a:endParaRPr lang="pl-PL" noProof="0"/>
          </a:p>
        </p:txBody>
      </p:sp>
      <p:cxnSp>
        <p:nvCxnSpPr>
          <p:cNvPr id="14" name="Łącznik prosty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 rtlCol="0"/>
          <a:lstStyle/>
          <a:p>
            <a:pPr rtl="0"/>
            <a:r>
              <a:rPr lang="pl-PL" noProof="0"/>
              <a:t>Kliknij, aby edytować styl</a:t>
            </a:r>
          </a:p>
        </p:txBody>
      </p:sp>
      <p:sp>
        <p:nvSpPr>
          <p:cNvPr id="3" name="Tekst pionowy — symbol zastępczy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rtlCol="0" anchor="t"/>
          <a:lstStyle/>
          <a:p>
            <a:pPr lvl="0" rtl="0"/>
            <a:r>
              <a:rPr lang="pl-PL" noProof="0" dirty="0"/>
              <a:t>Kliknij, aby edytować style wzorca tekstu</a:t>
            </a:r>
          </a:p>
          <a:p>
            <a:pPr lvl="1" rtl="0"/>
            <a:r>
              <a:rPr lang="pl-PL" noProof="0" dirty="0"/>
              <a:t>Drugi poziom</a:t>
            </a:r>
          </a:p>
          <a:p>
            <a:pPr lvl="2" rtl="0"/>
            <a:r>
              <a:rPr lang="pl-PL" noProof="0" dirty="0"/>
              <a:t>Trzeci poziom</a:t>
            </a:r>
          </a:p>
          <a:p>
            <a:pPr lvl="3" rtl="0"/>
            <a:r>
              <a:rPr lang="pl-PL" noProof="0" dirty="0"/>
              <a:t>Czwarty poziom</a:t>
            </a:r>
          </a:p>
          <a:p>
            <a:pPr lvl="4" rtl="0"/>
            <a:r>
              <a:rPr lang="pl-PL" noProof="0" dirty="0"/>
              <a:t>Piąty poziom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13207CE-B357-4C23-BC4E-6E51C4DFB555}" type="datetime1">
              <a:rPr lang="pl-PL" noProof="0" smtClean="0"/>
              <a:t>24.05.2026</a:t>
            </a:fld>
            <a:endParaRPr lang="pl-PL" noProof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pl-PL" noProof="0" smtClean="0"/>
              <a:pPr/>
              <a:t>‹#›</a:t>
            </a:fld>
            <a:endParaRPr lang="pl-PL" noProof="0"/>
          </a:p>
        </p:txBody>
      </p:sp>
      <p:cxnSp>
        <p:nvCxnSpPr>
          <p:cNvPr id="14" name="Łącznik prosty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a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Obraz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Prostokąt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Obraz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Obraz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ytuł — symbol zastępczy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pl-PL" noProof="0"/>
              <a:t>Kliknij, aby edytować styl</a:t>
            </a:r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 rtl="0"/>
            <a:r>
              <a:rPr lang="pl-PL" noProof="0" dirty="0"/>
              <a:t>Kliknij, aby edytować style wzorca tekstu</a:t>
            </a:r>
          </a:p>
          <a:p>
            <a:pPr lvl="1" rtl="0"/>
            <a:r>
              <a:rPr lang="pl-PL" noProof="0" dirty="0"/>
              <a:t>Drugi poziom</a:t>
            </a:r>
          </a:p>
          <a:p>
            <a:pPr lvl="2" rtl="0"/>
            <a:r>
              <a:rPr lang="pl-PL" noProof="0" dirty="0"/>
              <a:t>Trzeci poziom</a:t>
            </a:r>
          </a:p>
          <a:p>
            <a:pPr lvl="3" rtl="0"/>
            <a:r>
              <a:rPr lang="pl-PL" noProof="0" dirty="0"/>
              <a:t>Czwarty poziom</a:t>
            </a:r>
          </a:p>
          <a:p>
            <a:pPr lvl="4" rtl="0"/>
            <a:r>
              <a:rPr lang="pl-PL" noProof="0" dirty="0"/>
              <a:t>Piąty poziom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rtl="0"/>
            <a:fld id="{B24E2A18-7694-4DEA-AECF-050EF2B4008C}" type="datetime1">
              <a:rPr lang="pl-PL" noProof="0" smtClean="0"/>
              <a:t>24.05.2026</a:t>
            </a:fld>
            <a:endParaRPr lang="pl-PL" noProof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rtl="0"/>
            <a:endParaRPr lang="pl-PL" noProof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rtl="0"/>
            <a:fld id="{D57F1E4F-1CFF-5643-939E-217C01CDF565}" type="slidenum">
              <a:rPr lang="pl-PL" noProof="0" smtClean="0"/>
              <a:pPr/>
              <a:t>‹#›</a:t>
            </a:fld>
            <a:endParaRPr lang="pl-PL" noProof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3.png"/><Relationship Id="rId7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14.jpe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692398" y="1580845"/>
            <a:ext cx="6815669" cy="1781628"/>
          </a:xfrm>
        </p:spPr>
        <p:txBody>
          <a:bodyPr rtlCol="0"/>
          <a:lstStyle/>
          <a:p>
            <a:r>
              <a:rPr lang="pl-PL"/>
              <a:t>,,Ania z Zielonego Wzgórza''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780421"/>
          </a:xfrm>
        </p:spPr>
        <p:txBody>
          <a:bodyPr rtlCol="0"/>
          <a:lstStyle/>
          <a:p>
            <a:r>
              <a:rPr lang="pl-PL"/>
              <a:t>Autor:Lucy Maud Montgomery</a:t>
            </a:r>
          </a:p>
          <a:p>
            <a:r>
              <a:rPr lang="pl-PL"/>
              <a:t>Prezentacje wykonały:Maja Surowiec, Laura Stankiewicz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323670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333F0879-3DA0-4CB8-B35E-A0AD425581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24D2183-F388-476E-92A9-D6639D6985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6138" y="496090"/>
            <a:ext cx="3823215" cy="588329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>
            <a:outerShdw blurRad="114300" dist="127000" dir="5400000" sx="99000" sy="99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/>
          </a:scene3d>
          <a:sp3d contourW="6350">
            <a:bevelT w="12700" h="0" prst="coolSlant"/>
            <a:contourClr>
              <a:schemeClr val="bg2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43462E7-1698-4B21-BE89-AEFAC7C2FE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8012" y="609602"/>
            <a:ext cx="3552006" cy="5638800"/>
          </a:xfrm>
          <a:prstGeom prst="rect">
            <a:avLst/>
          </a:prstGeom>
          <a:noFill/>
          <a:ln w="15875" cap="flat"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28E5B20-2F9C-6348-BD64-E2C2D6A5AA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570" y="108187"/>
            <a:ext cx="4698128" cy="5886418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 Na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przykład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 w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zeszłym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tygodniu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.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Posłuchaj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histori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 z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sosem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waniljowym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 do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pudingu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. We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wtorek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mieliśmy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puding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  z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sosem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, ale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pół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pudingu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i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sosjerka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sosu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pozostała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od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obiadu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. Maryla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powiedziała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,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że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 ta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porcja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wystarczy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 w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zupełności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na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następny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obiad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,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kazała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 mi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schować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wszystko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 do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śpiżarni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i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nakryć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szczelnie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. Miałam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zamiar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 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uczynić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 to jak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najskrupulatniej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,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lecz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wynosząc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salaterkę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wyobrażałam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sobie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,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że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jestem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zakonnicą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 —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jestem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wprawdzie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protestantką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,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lecz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udawałam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,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że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jestem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katoliczką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,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która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przybrała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welon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, aby w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zaciszu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klasztornem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ukryć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i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pochować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na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zawsze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swe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złamane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serce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.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Cóż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dziwnego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,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że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zapomniałam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 jak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najzupełniej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 o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nakryciu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owego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sosu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.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Przypomniałam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sobie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 o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tem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nazajutrz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raniutko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i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pobiegłam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 do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szafy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.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Wyobraź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sobie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,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Djano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,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moje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przerażenie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,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kiedy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 w sosie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znalazłam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utopioną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maleńką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myszkę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! Wydobyłam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ją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łyżką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,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wyrzuciłam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na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podwórze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i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umyłam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łyżkę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aż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 w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trzech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wodach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  <a:ea typeface="+mn-lt"/>
                <a:cs typeface="+mn-lt"/>
              </a:rPr>
              <a:t>. </a:t>
            </a:r>
            <a:endParaRPr lang="en-US" sz="1600" dirty="0">
              <a:solidFill>
                <a:srgbClr val="202122"/>
              </a:solidFill>
              <a:highlight>
                <a:srgbClr val="FFFFFF"/>
              </a:highlight>
            </a:endParaRPr>
          </a:p>
        </p:txBody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6C22FCAC-D7EC-4A52-B153-FF761E2235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5491" y="0"/>
            <a:ext cx="7396509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Symbol zastępczy zawartości 3" descr="Okładka książki Ania z Zielonego Wzgórza wyd. 4">
            <a:extLst>
              <a:ext uri="{FF2B5EF4-FFF2-40B4-BE49-F238E27FC236}">
                <a16:creationId xmlns:a16="http://schemas.microsoft.com/office/drawing/2014/main" id="{2C5472E2-E911-7309-AD4B-4E50BE4B00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1428" y="609602"/>
            <a:ext cx="4007004" cy="5587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2534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431DBBE-ED0A-082F-7FD9-B6843AAC88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9782" y="1383694"/>
            <a:ext cx="9601196" cy="3379412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Maryla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była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podówczas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zajęta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dojeniem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krów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,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więc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postanowiłam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,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gdy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powróci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,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zapytać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,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czy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mogę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sos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ten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wylać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dla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prosiąt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.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Lecz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kiedy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nadeszła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,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wyobrażałam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sobie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właśnie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,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że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jestem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boginią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chłodu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,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przebiegającą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na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jesieni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lasy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, aby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zabarwiać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liście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drzew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na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czerwono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lub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żółto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,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stosownie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do ich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życzenia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. Zapomniałam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wtedy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znowu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o sosie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pudingowym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i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na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wezwanie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Maryli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pobiegłam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do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sadu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zrywać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jabłka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.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Zdarzyło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się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tymczasem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,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że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tegoż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dnia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przyjechali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do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nas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w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odwiedziny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państwo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Ross ze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Spencervale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. Wiesz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zapewne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,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że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są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to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niezmiernie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dobrze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wychowani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,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dystyngowani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ludzie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,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szczególniej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pani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Ross.</a:t>
            </a:r>
            <a:br>
              <a:rPr lang="en-US" sz="1600" dirty="0">
                <a:highlight>
                  <a:srgbClr val="FFFFFF"/>
                </a:highlight>
              </a:rPr>
            </a:b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 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Gdy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mnie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zawołano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na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obiad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,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stół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był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już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nakryty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i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wszyscy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siedzieli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na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swych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miejscach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.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Starałam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sprawować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się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niezwykle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uprzejmie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i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elegancko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,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bo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pragnęłam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przekonać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panią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Ross,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że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można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być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dobrze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i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po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pańsku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wychowaną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,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nawet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wtedy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,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kiedy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się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nie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jest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ładną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. I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wszystko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szło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bardzo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składnie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do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chwili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,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gdy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ujrzałam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Marylę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wnoszącą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w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jednej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ręce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puding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śliwkowy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, w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drugiej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salaterkę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z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owym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sosem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odgrzanym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.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Djano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,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była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to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okropna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chwila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!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Przypomniałam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sobie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wszystko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, co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zaszło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,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zerwałam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się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z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miejsca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i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krzyknęłam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w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przerażeniu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: </a:t>
            </a:r>
            <a:r>
              <a:rPr lang="en-US" sz="1600" b="1" dirty="0">
                <a:solidFill>
                  <a:srgbClr val="202122"/>
                </a:solidFill>
                <a:highlight>
                  <a:srgbClr val="FFFFFF"/>
                </a:highlight>
              </a:rPr>
              <a:t>„</a:t>
            </a:r>
            <a:r>
              <a:rPr lang="en-US" sz="1600" b="1" dirty="0" err="1">
                <a:solidFill>
                  <a:srgbClr val="202122"/>
                </a:solidFill>
                <a:highlight>
                  <a:srgbClr val="FFFFFF"/>
                </a:highlight>
              </a:rPr>
              <a:t>Marylo</a:t>
            </a:r>
            <a:r>
              <a:rPr lang="en-US" sz="1600" b="1" dirty="0">
                <a:solidFill>
                  <a:srgbClr val="202122"/>
                </a:solidFill>
                <a:highlight>
                  <a:srgbClr val="FFFFFF"/>
                </a:highlight>
              </a:rPr>
              <a:t>, </a:t>
            </a:r>
            <a:r>
              <a:rPr lang="en-US" sz="1600" b="1" dirty="0" err="1">
                <a:solidFill>
                  <a:srgbClr val="202122"/>
                </a:solidFill>
                <a:highlight>
                  <a:srgbClr val="FFFFFF"/>
                </a:highlight>
              </a:rPr>
              <a:t>nie</a:t>
            </a:r>
            <a:r>
              <a:rPr lang="en-US" sz="1600" b="1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b="1" dirty="0" err="1">
                <a:solidFill>
                  <a:srgbClr val="202122"/>
                </a:solidFill>
                <a:highlight>
                  <a:srgbClr val="FFFFFF"/>
                </a:highlight>
              </a:rPr>
              <a:t>można</a:t>
            </a:r>
            <a:r>
              <a:rPr lang="en-US" sz="1600" b="1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b="1" dirty="0" err="1">
                <a:solidFill>
                  <a:srgbClr val="202122"/>
                </a:solidFill>
                <a:highlight>
                  <a:srgbClr val="FFFFFF"/>
                </a:highlight>
              </a:rPr>
              <a:t>użyć</a:t>
            </a:r>
            <a:r>
              <a:rPr lang="en-US" sz="1600" b="1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b="1" dirty="0" err="1">
                <a:solidFill>
                  <a:srgbClr val="202122"/>
                </a:solidFill>
                <a:highlight>
                  <a:srgbClr val="FFFFFF"/>
                </a:highlight>
              </a:rPr>
              <a:t>tego</a:t>
            </a:r>
            <a:r>
              <a:rPr lang="en-US" sz="1600" b="1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b="1" dirty="0" err="1">
                <a:solidFill>
                  <a:srgbClr val="202122"/>
                </a:solidFill>
                <a:highlight>
                  <a:srgbClr val="FFFFFF"/>
                </a:highlight>
              </a:rPr>
              <a:t>sosu</a:t>
            </a:r>
            <a:r>
              <a:rPr lang="en-US" sz="1600" b="1" dirty="0">
                <a:solidFill>
                  <a:srgbClr val="202122"/>
                </a:solidFill>
                <a:highlight>
                  <a:srgbClr val="FFFFFF"/>
                </a:highlight>
              </a:rPr>
              <a:t>! Myszka </a:t>
            </a:r>
            <a:r>
              <a:rPr lang="en-US" sz="1600" b="1" dirty="0" err="1">
                <a:solidFill>
                  <a:srgbClr val="202122"/>
                </a:solidFill>
                <a:highlight>
                  <a:srgbClr val="FFFFFF"/>
                </a:highlight>
              </a:rPr>
              <a:t>się</a:t>
            </a:r>
            <a:r>
              <a:rPr lang="en-US" sz="1600" b="1" dirty="0">
                <a:solidFill>
                  <a:srgbClr val="202122"/>
                </a:solidFill>
                <a:highlight>
                  <a:srgbClr val="FFFFFF"/>
                </a:highlight>
              </a:rPr>
              <a:t> w nim </a:t>
            </a:r>
            <a:r>
              <a:rPr lang="en-US" sz="1600" b="1" dirty="0" err="1">
                <a:solidFill>
                  <a:srgbClr val="202122"/>
                </a:solidFill>
                <a:highlight>
                  <a:srgbClr val="FFFFFF"/>
                </a:highlight>
              </a:rPr>
              <a:t>utopiła</a:t>
            </a:r>
            <a:r>
              <a:rPr lang="en-US" sz="1600" b="1" dirty="0">
                <a:solidFill>
                  <a:srgbClr val="202122"/>
                </a:solidFill>
                <a:highlight>
                  <a:srgbClr val="FFFFFF"/>
                </a:highlight>
              </a:rPr>
              <a:t>! </a:t>
            </a:r>
            <a:r>
              <a:rPr lang="en-US" sz="1600" b="1" dirty="0" err="1">
                <a:solidFill>
                  <a:srgbClr val="202122"/>
                </a:solidFill>
                <a:highlight>
                  <a:srgbClr val="FFFFFF"/>
                </a:highlight>
              </a:rPr>
              <a:t>Zapomniałam</a:t>
            </a:r>
            <a:r>
              <a:rPr lang="en-US" sz="1600" b="1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b="1" dirty="0" err="1">
                <a:solidFill>
                  <a:srgbClr val="202122"/>
                </a:solidFill>
                <a:highlight>
                  <a:srgbClr val="FFFFFF"/>
                </a:highlight>
              </a:rPr>
              <a:t>uprzedzić</a:t>
            </a:r>
            <a:r>
              <a:rPr lang="en-US" sz="1600" b="1" dirty="0">
                <a:solidFill>
                  <a:srgbClr val="202122"/>
                </a:solidFill>
                <a:highlight>
                  <a:srgbClr val="FFFFFF"/>
                </a:highlight>
              </a:rPr>
              <a:t> o </a:t>
            </a:r>
            <a:r>
              <a:rPr lang="en-US" sz="1600" b="1" dirty="0" err="1">
                <a:solidFill>
                  <a:srgbClr val="202122"/>
                </a:solidFill>
                <a:highlight>
                  <a:srgbClr val="FFFFFF"/>
                </a:highlight>
              </a:rPr>
              <a:t>tem</a:t>
            </a:r>
            <a:r>
              <a:rPr lang="en-US" sz="1600" b="1" dirty="0">
                <a:solidFill>
                  <a:srgbClr val="202122"/>
                </a:solidFill>
                <a:highlight>
                  <a:srgbClr val="FFFFFF"/>
                </a:highlight>
              </a:rPr>
              <a:t>!“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Ach,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Djano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,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nigdy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w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życiu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nie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zapomnę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tej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strasznej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chwili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,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gdybym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nawet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żyła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sto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lat. Pani Ross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patrzała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właśnie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na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mnie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,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i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byłam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pewna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,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że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padnę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ze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wstydu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. Jest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ona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podobno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tak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wyjątkowo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dobrą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 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gospodynią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!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Wyobraź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sobie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, co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pomyślała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o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nas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? Maryla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zaczerwieniła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się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jak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piwonja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,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lecz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nie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wyrzekła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ani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słowa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. Wyniosła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puding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i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sos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,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zaś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natomiast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podała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konfiturę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z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truskawek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.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Częstowała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i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mnie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także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,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lecz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nie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potrafiłam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przełknąć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ani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jednej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. Po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odejściu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państwa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Ross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zgniewała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się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na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mnie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porządnie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. Ale co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się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z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tobą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dzieje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, </a:t>
            </a:r>
            <a:r>
              <a:rPr lang="en-US" sz="1600" dirty="0" err="1">
                <a:solidFill>
                  <a:srgbClr val="202122"/>
                </a:solidFill>
                <a:highlight>
                  <a:srgbClr val="FFFFFF"/>
                </a:highlight>
              </a:rPr>
              <a:t>Djano</a:t>
            </a:r>
            <a:r>
              <a:rPr lang="en-US" sz="1600" dirty="0">
                <a:solidFill>
                  <a:srgbClr val="202122"/>
                </a:solidFill>
                <a:highlight>
                  <a:srgbClr val="FFFFFF"/>
                </a:highlight>
              </a:rPr>
              <a:t>?</a:t>
            </a:r>
            <a:endParaRPr lang="pl-PL" sz="1600" dirty="0"/>
          </a:p>
        </p:txBody>
      </p:sp>
    </p:spTree>
    <p:extLst>
      <p:ext uri="{BB962C8B-B14F-4D97-AF65-F5344CB8AC3E}">
        <p14:creationId xmlns:p14="http://schemas.microsoft.com/office/powerpoint/2010/main" val="28557717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8EC38E4-C447-62BB-B7DE-A47C9A4D9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Składniki na budyń z myszami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73E774F-952A-E662-B211-D8061155C3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/>
              <a:t>3-4 budynie </a:t>
            </a:r>
          </a:p>
          <a:p>
            <a:pPr>
              <a:buSzPct val="114999"/>
            </a:pPr>
            <a:r>
              <a:rPr lang="pl-PL"/>
              <a:t>Truskawki około 1 szklanka </a:t>
            </a:r>
          </a:p>
          <a:p>
            <a:pPr>
              <a:buSzPct val="114999"/>
            </a:pPr>
            <a:r>
              <a:rPr lang="pl-PL"/>
              <a:t>Mleko </a:t>
            </a:r>
          </a:p>
          <a:p>
            <a:pPr>
              <a:buSzPct val="114999"/>
            </a:pPr>
            <a:r>
              <a:rPr lang="pl-PL"/>
              <a:t>Masa cukrowa </a:t>
            </a:r>
          </a:p>
          <a:p>
            <a:pPr>
              <a:buSzPct val="114999"/>
            </a:pPr>
            <a:r>
              <a:rPr lang="pl-PL"/>
              <a:t>Czarne perełki </a:t>
            </a:r>
            <a:endParaRPr lang="pl-PL" dirty="0"/>
          </a:p>
        </p:txBody>
      </p:sp>
      <p:pic>
        <p:nvPicPr>
          <p:cNvPr id="4" name="Obraz 3" descr="Budyń na talerzyku deserowym Budyń to tradycyjny deser z ...">
            <a:extLst>
              <a:ext uri="{FF2B5EF4-FFF2-40B4-BE49-F238E27FC236}">
                <a16:creationId xmlns:a16="http://schemas.microsoft.com/office/drawing/2014/main" id="{A09B5CAC-C6BA-27ED-B4C7-4DAC9B3725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3067" y="3102386"/>
            <a:ext cx="3916437" cy="2527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4241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C204272-F621-4E5E-11BB-B313E7AB0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Przepis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D2BCAD0-8B0E-D224-CCC2-09C6FCD4FD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Najpierw zrób budyń i zmiksuj truskawki. Następnie ulep oraz udekoruj </a:t>
            </a:r>
            <a:r>
              <a:rPr lang="pl-PL"/>
              <a:t>myszki. Na koniec polej budyń sosem i połóż na to myszke.</a:t>
            </a:r>
          </a:p>
        </p:txBody>
      </p:sp>
    </p:spTree>
    <p:extLst>
      <p:ext uri="{BB962C8B-B14F-4D97-AF65-F5344CB8AC3E}">
        <p14:creationId xmlns:p14="http://schemas.microsoft.com/office/powerpoint/2010/main" val="41243621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36">
            <a:extLst>
              <a:ext uri="{FF2B5EF4-FFF2-40B4-BE49-F238E27FC236}">
                <a16:creationId xmlns:a16="http://schemas.microsoft.com/office/drawing/2014/main" id="{AB009EAA-F670-4D42-8911-6A21B1F65B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80206C9E-7738-444F-A788-ED23F4EDD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B8DC4A6B-1E68-43BA-B47E-0B0C776F56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CCB474FC-CC12-46CA-8EF1-F654805279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33EE96D9-8AE9-44F2-91DD-FD9889F74F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C7D798CA-E264-49B2-B648-CE3C104A1A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ytuł 1">
            <a:extLst>
              <a:ext uri="{FF2B5EF4-FFF2-40B4-BE49-F238E27FC236}">
                <a16:creationId xmlns:a16="http://schemas.microsoft.com/office/drawing/2014/main" id="{009FAD1C-B0AC-6138-A095-983FC1B158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2198" y="982132"/>
            <a:ext cx="4752626" cy="1303867"/>
          </a:xfrm>
        </p:spPr>
        <p:txBody>
          <a:bodyPr>
            <a:normAutofit/>
          </a:bodyPr>
          <a:lstStyle/>
          <a:p>
            <a:r>
              <a:rPr lang="pl-PL"/>
              <a:t>Zdjęcia z gotowania </a:t>
            </a:r>
            <a:endParaRPr lang="pl-PL" dirty="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A3BD8BA9-5094-40E2-8C0D-0D52497107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2644" y="1092200"/>
            <a:ext cx="4976494" cy="4659376"/>
          </a:xfrm>
          <a:prstGeom prst="rect">
            <a:avLst/>
          </a:prstGeom>
          <a:solidFill>
            <a:schemeClr val="bg2"/>
          </a:solidFill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651AFF08-2660-4C5B-80A0-4CF0F7DBBE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7209" y="1254051"/>
            <a:ext cx="2508652" cy="20945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Obraz 4" descr="Obraz zawierający osoba, ubrania, Ludzka twarz, Uczenie się&#10;&#10;Zawartość wygenerowana przez AI może być niepoprawna.">
            <a:extLst>
              <a:ext uri="{FF2B5EF4-FFF2-40B4-BE49-F238E27FC236}">
                <a16:creationId xmlns:a16="http://schemas.microsoft.com/office/drawing/2014/main" id="{0B855F39-913D-602E-B614-F1DEA7BEE1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39287" y="1406769"/>
            <a:ext cx="1310297" cy="1747063"/>
          </a:xfrm>
          <a:prstGeom prst="rect">
            <a:avLst/>
          </a:prstGeom>
        </p:spPr>
      </p:pic>
      <p:sp>
        <p:nvSpPr>
          <p:cNvPr id="49" name="Rectangle 48">
            <a:extLst>
              <a:ext uri="{FF2B5EF4-FFF2-40B4-BE49-F238E27FC236}">
                <a16:creationId xmlns:a16="http://schemas.microsoft.com/office/drawing/2014/main" id="{D1806480-925F-4DC7-B73F-16E710A81A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93021" y="1254051"/>
            <a:ext cx="2013752" cy="15078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Symbol zastępczy zawartości 5" descr="Obraz zawierający osoba, w pomieszczeniu, ubrania, ściana&#10;&#10;Zawartość wygenerowana przez AI może być niepoprawna.">
            <a:extLst>
              <a:ext uri="{FF2B5EF4-FFF2-40B4-BE49-F238E27FC236}">
                <a16:creationId xmlns:a16="http://schemas.microsoft.com/office/drawing/2014/main" id="{96981887-579B-A039-5B62-76D03E4C00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24453" y="1402315"/>
            <a:ext cx="1582614" cy="1186961"/>
          </a:xfrm>
          <a:prstGeom prst="rect">
            <a:avLst/>
          </a:prstGeom>
        </p:spPr>
      </p:pic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7C657E24-673F-4631-943F-4F2814C599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593951" y="2400639"/>
            <a:ext cx="438912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Rectangle 52">
            <a:extLst>
              <a:ext uri="{FF2B5EF4-FFF2-40B4-BE49-F238E27FC236}">
                <a16:creationId xmlns:a16="http://schemas.microsoft.com/office/drawing/2014/main" id="{564766E3-106B-4330-A3FD-48DBCCBB62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7209" y="3509434"/>
            <a:ext cx="2508652" cy="20866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Symbol zastępczy zawartości 3" descr="Obraz zawierający osoba, w pomieszczeniu, ubrania, ściana&#10;&#10;Zawartość wygenerowana przez AI może być niepoprawna.">
            <a:extLst>
              <a:ext uri="{FF2B5EF4-FFF2-40B4-BE49-F238E27FC236}">
                <a16:creationId xmlns:a16="http://schemas.microsoft.com/office/drawing/2014/main" id="{86F88988-85D5-52F0-4E5E-C05212DD0F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93878" y="3727362"/>
            <a:ext cx="2201116" cy="1650837"/>
          </a:xfrm>
          <a:prstGeom prst="rect">
            <a:avLst/>
          </a:prstGeom>
        </p:spPr>
      </p:pic>
      <p:sp>
        <p:nvSpPr>
          <p:cNvPr id="55" name="Rectangle 54">
            <a:extLst>
              <a:ext uri="{FF2B5EF4-FFF2-40B4-BE49-F238E27FC236}">
                <a16:creationId xmlns:a16="http://schemas.microsoft.com/office/drawing/2014/main" id="{BAAD6469-661E-41B8-A999-5CCAA8CBFA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10024" y="2917369"/>
            <a:ext cx="1996749" cy="26787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Obraz 6" descr="Obraz zawierający osoba, w pomieszczeniu, naczynia kuchenne, Przybory kuchenne&#10;&#10;Zawartość wygenerowana przez AI może być niepoprawna.">
            <a:extLst>
              <a:ext uri="{FF2B5EF4-FFF2-40B4-BE49-F238E27FC236}">
                <a16:creationId xmlns:a16="http://schemas.microsoft.com/office/drawing/2014/main" id="{61221121-9757-B9C1-FDBF-A8C3F1DF825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48095" y="3086101"/>
            <a:ext cx="1335331" cy="2373922"/>
          </a:xfrm>
          <a:prstGeom prst="rect">
            <a:avLst/>
          </a:prstGeom>
        </p:spPr>
      </p:pic>
      <p:pic>
        <p:nvPicPr>
          <p:cNvPr id="13" name="Symbol zastępczy zawartości 12" descr="Obraz zawierający tekst, w pomieszczeniu, urządzenia kuchenne, Przyrząd kuchenny&#10;&#10;Zawartość wygenerowana przez AI może być niepoprawna.">
            <a:extLst>
              <a:ext uri="{FF2B5EF4-FFF2-40B4-BE49-F238E27FC236}">
                <a16:creationId xmlns:a16="http://schemas.microsoft.com/office/drawing/2014/main" id="{650E9AB7-03D9-BB38-3750-CB51F131F2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8"/>
          <a:stretch>
            <a:fillRect/>
          </a:stretch>
        </p:blipFill>
        <p:spPr>
          <a:xfrm>
            <a:off x="7848921" y="2466525"/>
            <a:ext cx="1866902" cy="3318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3728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03E8C8A2-D2DA-42F8-84AA-AC5AB4251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9A5D1FE1-4883-49B4-AD3E-D0A3F8DCE1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6" name="Rectangle 10">
              <a:extLst>
                <a:ext uri="{FF2B5EF4-FFF2-40B4-BE49-F238E27FC236}">
                  <a16:creationId xmlns:a16="http://schemas.microsoft.com/office/drawing/2014/main" id="{7F829EAE-7CB1-410F-BAF1-55BD6DC249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4EA5F8CE-974F-4443-AB3C-4799C33230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7" name="Picture 12">
              <a:extLst>
                <a:ext uri="{FF2B5EF4-FFF2-40B4-BE49-F238E27FC236}">
                  <a16:creationId xmlns:a16="http://schemas.microsoft.com/office/drawing/2014/main" id="{94075D0C-1739-4729-A5C8-5C5707A942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cxnSp>
        <p:nvCxnSpPr>
          <p:cNvPr id="14" name="Straight Connector 14">
            <a:extLst>
              <a:ext uri="{FF2B5EF4-FFF2-40B4-BE49-F238E27FC236}">
                <a16:creationId xmlns:a16="http://schemas.microsoft.com/office/drawing/2014/main" id="{0DFD28A6-39F3-425F-8050-E5BF1B4523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16" name="Rectangle 16">
            <a:extLst>
              <a:ext uri="{FF2B5EF4-FFF2-40B4-BE49-F238E27FC236}">
                <a16:creationId xmlns:a16="http://schemas.microsoft.com/office/drawing/2014/main" id="{9B347087-DEE1-4F23-8486-A2690AA195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8">
            <a:extLst>
              <a:ext uri="{FF2B5EF4-FFF2-40B4-BE49-F238E27FC236}">
                <a16:creationId xmlns:a16="http://schemas.microsoft.com/office/drawing/2014/main" id="{44BB81AE-EE4A-4AA4-8941-104B6C9435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6138" y="488137"/>
            <a:ext cx="11227442" cy="5883295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114300" dist="127000" dir="5400000" sx="99000" sy="99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pic>
        <p:nvPicPr>
          <p:cNvPr id="4" name="Symbol zastępczy zawartości 3" descr="Duzy Neon LED Emotka, Emotikona, Uśmiech, neon na ścianę, znak neonowy ...">
            <a:extLst>
              <a:ext uri="{FF2B5EF4-FFF2-40B4-BE49-F238E27FC236}">
                <a16:creationId xmlns:a16="http://schemas.microsoft.com/office/drawing/2014/main" id="{3046B163-4EAA-F9F3-1720-E3BE5537309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50000"/>
          </a:blip>
          <a:srcRect t="24727" r="1" b="22872"/>
          <a:stretch>
            <a:fillRect/>
          </a:stretch>
        </p:blipFill>
        <p:spPr>
          <a:xfrm>
            <a:off x="486138" y="488137"/>
            <a:ext cx="11227442" cy="5883295"/>
          </a:xfrm>
          <a:prstGeom prst="rect">
            <a:avLst/>
          </a:prstGeom>
        </p:spPr>
      </p:pic>
      <p:cxnSp>
        <p:nvCxnSpPr>
          <p:cNvPr id="20" name="Straight Connector 20">
            <a:extLst>
              <a:ext uri="{FF2B5EF4-FFF2-40B4-BE49-F238E27FC236}">
                <a16:creationId xmlns:a16="http://schemas.microsoft.com/office/drawing/2014/main" id="{4AA791FC-1AEF-4561-93B5-6B9E981BBB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621280" y="3594428"/>
            <a:ext cx="694944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ectangle 22">
            <a:extLst>
              <a:ext uri="{FF2B5EF4-FFF2-40B4-BE49-F238E27FC236}">
                <a16:creationId xmlns:a16="http://schemas.microsoft.com/office/drawing/2014/main" id="{AAA2202F-2A68-464D-8E53-CEBE9303D8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8012" y="609600"/>
            <a:ext cx="10972800" cy="5638800"/>
          </a:xfrm>
          <a:prstGeom prst="rect">
            <a:avLst/>
          </a:prstGeom>
          <a:noFill/>
          <a:ln w="15875" cap="flat">
            <a:solidFill>
              <a:schemeClr val="bg1"/>
            </a:solidFill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B129734-DF6D-46B8-A0E0-4F178B3AD2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128956"/>
            <a:ext cx="12234672" cy="658368"/>
            <a:chOff x="-18288" y="3128956"/>
            <a:chExt cx="12234672" cy="658368"/>
          </a:xfrm>
        </p:grpSpPr>
        <p:sp useBgFill="1">
          <p:nvSpPr>
            <p:cNvPr id="30" name="Rounded Rectangle 21">
              <a:extLst>
                <a:ext uri="{FF2B5EF4-FFF2-40B4-BE49-F238E27FC236}">
                  <a16:creationId xmlns:a16="http://schemas.microsoft.com/office/drawing/2014/main" id="{6A986578-4991-4E9B-94B7-056F6B09B7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32303" y="3128956"/>
              <a:ext cx="45720" cy="658368"/>
            </a:xfrm>
            <a:prstGeom prst="roundRect">
              <a:avLst>
                <a:gd name="adj" fmla="val 50000"/>
              </a:avLst>
            </a:prstGeom>
            <a:ln w="9525">
              <a:noFill/>
            </a:ln>
            <a:effectLst>
              <a:innerShdw blurRad="114300">
                <a:prstClr val="black">
                  <a:alpha val="8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endParaRPr>
            </a:p>
          </p:txBody>
        </p:sp>
        <p:pic>
          <p:nvPicPr>
            <p:cNvPr id="31" name="Picture 26">
              <a:extLst>
                <a:ext uri="{FF2B5EF4-FFF2-40B4-BE49-F238E27FC236}">
                  <a16:creationId xmlns:a16="http://schemas.microsoft.com/office/drawing/2014/main" id="{257D0097-ACF2-46A6-804C-C5D55A188F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8288" y="3154680"/>
              <a:ext cx="777240" cy="606425"/>
            </a:xfrm>
            <a:prstGeom prst="rect">
              <a:avLst/>
            </a:prstGeom>
          </p:spPr>
        </p:pic>
        <p:sp useBgFill="1">
          <p:nvSpPr>
            <p:cNvPr id="28" name="Rounded Rectangle 27">
              <a:extLst>
                <a:ext uri="{FF2B5EF4-FFF2-40B4-BE49-F238E27FC236}">
                  <a16:creationId xmlns:a16="http://schemas.microsoft.com/office/drawing/2014/main" id="{A71DA5EB-109A-4C2F-A093-7E5F6490BD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14377" y="3128956"/>
              <a:ext cx="45720" cy="658368"/>
            </a:xfrm>
            <a:prstGeom prst="roundRect">
              <a:avLst>
                <a:gd name="adj" fmla="val 50000"/>
              </a:avLst>
            </a:prstGeom>
            <a:ln w="9525">
              <a:noFill/>
            </a:ln>
            <a:effectLst>
              <a:innerShdw blurRad="114300">
                <a:prstClr val="black">
                  <a:alpha val="8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endParaRPr>
            </a:p>
          </p:txBody>
        </p:sp>
        <p:pic>
          <p:nvPicPr>
            <p:cNvPr id="32" name="Picture 28">
              <a:extLst>
                <a:ext uri="{FF2B5EF4-FFF2-40B4-BE49-F238E27FC236}">
                  <a16:creationId xmlns:a16="http://schemas.microsoft.com/office/drawing/2014/main" id="{DA85B8CE-EB01-4DD0-8B39-D413503D77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flipH="1">
              <a:off x="11439144" y="3154680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ytuł 1">
            <a:extLst>
              <a:ext uri="{FF2B5EF4-FFF2-40B4-BE49-F238E27FC236}">
                <a16:creationId xmlns:a16="http://schemas.microsoft.com/office/drawing/2014/main" id="{26BE7C69-B5B8-67B4-1809-239E8B6E4A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4403" y="1113698"/>
            <a:ext cx="8229600" cy="234526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7200" dirty="0" err="1">
                <a:solidFill>
                  <a:schemeClr val="bg1"/>
                </a:solidFill>
              </a:rPr>
              <a:t>Dziękujemy</a:t>
            </a:r>
            <a:r>
              <a:rPr lang="en-US" sz="7200" dirty="0">
                <a:solidFill>
                  <a:schemeClr val="bg1"/>
                </a:solidFill>
              </a:rPr>
              <a:t> za </a:t>
            </a:r>
            <a:r>
              <a:rPr lang="en-US" sz="7200" dirty="0" err="1">
                <a:solidFill>
                  <a:schemeClr val="bg1"/>
                </a:solidFill>
              </a:rPr>
              <a:t>uwagę</a:t>
            </a:r>
            <a:r>
              <a:rPr lang="en-US" sz="7200" dirty="0">
                <a:solidFill>
                  <a:schemeClr val="bg1"/>
                </a:solidFill>
              </a:rPr>
              <a:t> :)</a:t>
            </a:r>
          </a:p>
        </p:txBody>
      </p:sp>
    </p:spTree>
    <p:extLst>
      <p:ext uri="{BB962C8B-B14F-4D97-AF65-F5344CB8AC3E}">
        <p14:creationId xmlns:p14="http://schemas.microsoft.com/office/powerpoint/2010/main" val="49206061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zne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0</TotalTime>
  <Words>1</Words>
  <Application>Microsoft Office PowerPoint</Application>
  <PresentationFormat>Panoramiczny</PresentationFormat>
  <Paragraphs>1</Paragraphs>
  <Slides>7</Slides>
  <Notes>1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7</vt:i4>
      </vt:variant>
    </vt:vector>
  </HeadingPairs>
  <TitlesOfParts>
    <vt:vector size="8" baseType="lpstr">
      <vt:lpstr>Organiczne</vt:lpstr>
      <vt:lpstr>,,Ania z Zielonego Wzgórza''</vt:lpstr>
      <vt:lpstr>Prezentacja programu PowerPoint</vt:lpstr>
      <vt:lpstr>Prezentacja programu PowerPoint</vt:lpstr>
      <vt:lpstr>Składniki na budyń z myszami </vt:lpstr>
      <vt:lpstr>Przepis </vt:lpstr>
      <vt:lpstr>Zdjęcia z gotowania </vt:lpstr>
      <vt:lpstr>Dziękujemy za uwagę :)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157</cp:revision>
  <dcterms:created xsi:type="dcterms:W3CDTF">2026-05-24T07:52:44Z</dcterms:created>
  <dcterms:modified xsi:type="dcterms:W3CDTF">2026-05-24T09:40:18Z</dcterms:modified>
</cp:coreProperties>
</file>