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7" r:id="rId3"/>
    <p:sldId id="259" r:id="rId4"/>
    <p:sldId id="264" r:id="rId5"/>
    <p:sldId id="258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751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78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353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356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731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269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30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50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54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362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540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962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32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045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026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399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19C15-923D-4CB3-9905-15D78F2CB63D}" type="datetimeFigureOut">
              <a:rPr lang="pl-PL" smtClean="0"/>
              <a:t>2025-10-26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3992AA9-4615-4A3F-B3AE-225EAB7242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4137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066ABE-10BD-5537-2360-2CEA371385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Kacpro</a:t>
            </a:r>
            <a:r>
              <a:rPr lang="pl-PL" dirty="0"/>
              <a:t>- Wróbelki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B9AAAF2-2B57-0C2A-6CD8-C1F5301D82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Robimy babeczki Pana Kleksa </a:t>
            </a:r>
          </a:p>
        </p:txBody>
      </p:sp>
    </p:spTree>
    <p:extLst>
      <p:ext uri="{BB962C8B-B14F-4D97-AF65-F5344CB8AC3E}">
        <p14:creationId xmlns:p14="http://schemas.microsoft.com/office/powerpoint/2010/main" val="55165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7FC98E-5018-5256-1C7C-228D83912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                          Składniki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7BB064-5A3C-CC69-F843-560D7CAA3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dirty="0"/>
          </a:p>
          <a:p>
            <a:r>
              <a:rPr lang="pl-PL" dirty="0"/>
              <a:t>2 szklanki mąki</a:t>
            </a:r>
          </a:p>
          <a:p>
            <a:r>
              <a:rPr lang="pl-PL" dirty="0"/>
              <a:t>2 łyżeczki proszku do pieczenia </a:t>
            </a:r>
          </a:p>
          <a:p>
            <a:r>
              <a:rPr lang="pl-PL" dirty="0"/>
              <a:t>0,5 szklanki cukru</a:t>
            </a:r>
          </a:p>
          <a:p>
            <a:r>
              <a:rPr lang="pl-PL" dirty="0"/>
              <a:t>2 łyżeczki cukru waniliowego</a:t>
            </a:r>
          </a:p>
          <a:p>
            <a:r>
              <a:rPr lang="pl-PL" dirty="0"/>
              <a:t>1 jajko</a:t>
            </a:r>
          </a:p>
          <a:p>
            <a:r>
              <a:rPr lang="pl-PL" dirty="0"/>
              <a:t>0,5 szklanki oleju </a:t>
            </a:r>
          </a:p>
          <a:p>
            <a:r>
              <a:rPr lang="pl-PL" dirty="0"/>
              <a:t> 1 szklanka mleka  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694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20C58A-CA55-0C70-98CB-ABF319272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Dodajemy składniki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8D7667E5-9B57-19CB-D53B-31A087916D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855" y="2160588"/>
            <a:ext cx="2911077" cy="3881437"/>
          </a:xfr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B2DB7148-EB96-B5CB-7F5D-43524699C8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311" y="2160588"/>
            <a:ext cx="2911077" cy="3881437"/>
          </a:xfrm>
        </p:spPr>
      </p:pic>
    </p:spTree>
    <p:extLst>
      <p:ext uri="{BB962C8B-B14F-4D97-AF65-F5344CB8AC3E}">
        <p14:creationId xmlns:p14="http://schemas.microsoft.com/office/powerpoint/2010/main" val="418333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D3790C-DAA7-FC04-4199-5C480224A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Mieszamy składniki </a:t>
            </a:r>
          </a:p>
        </p:txBody>
      </p:sp>
      <p:pic>
        <p:nvPicPr>
          <p:cNvPr id="16" name="Symbol zastępczy zawartości 9">
            <a:extLst>
              <a:ext uri="{FF2B5EF4-FFF2-40B4-BE49-F238E27FC236}">
                <a16:creationId xmlns:a16="http://schemas.microsoft.com/office/drawing/2014/main" id="{6E0C28AD-5902-8766-C87A-2E5F9A17E3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480" y="2160588"/>
            <a:ext cx="2911077" cy="3881437"/>
          </a:xfrm>
        </p:spPr>
      </p:pic>
    </p:spTree>
    <p:extLst>
      <p:ext uri="{BB962C8B-B14F-4D97-AF65-F5344CB8AC3E}">
        <p14:creationId xmlns:p14="http://schemas.microsoft.com/office/powerpoint/2010/main" val="410204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E519AF-CD8A-CF91-6847-9F4135733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Pieczemy babeczki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281E0D4-A4DD-3D6C-AA32-CDBE65982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/>
              <a:t>Wkładamy babeczki do piekarnika </a:t>
            </a:r>
          </a:p>
        </p:txBody>
      </p:sp>
      <p:pic>
        <p:nvPicPr>
          <p:cNvPr id="14" name="Symbol zastępczy zawartości 9">
            <a:extLst>
              <a:ext uri="{FF2B5EF4-FFF2-40B4-BE49-F238E27FC236}">
                <a16:creationId xmlns:a16="http://schemas.microsoft.com/office/drawing/2014/main" id="{32AC1D18-EC9A-6371-9889-C430FAD426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159" y="2736850"/>
            <a:ext cx="2478881" cy="3305175"/>
          </a:xfr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7A307EC-4872-D9D9-264D-3E72F0379A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/>
              <a:t>Pieczenie babeczek </a:t>
            </a:r>
          </a:p>
        </p:txBody>
      </p:sp>
      <p:pic>
        <p:nvPicPr>
          <p:cNvPr id="15" name="Symbol zastępczy zawartości 7">
            <a:extLst>
              <a:ext uri="{FF2B5EF4-FFF2-40B4-BE49-F238E27FC236}">
                <a16:creationId xmlns:a16="http://schemas.microsoft.com/office/drawing/2014/main" id="{6AAFAED2-5669-398A-B540-5C2BCF68363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616" y="2736850"/>
            <a:ext cx="2478881" cy="3305175"/>
          </a:xfrm>
        </p:spPr>
      </p:pic>
    </p:spTree>
    <p:extLst>
      <p:ext uri="{BB962C8B-B14F-4D97-AF65-F5344CB8AC3E}">
        <p14:creationId xmlns:p14="http://schemas.microsoft.com/office/powerpoint/2010/main" val="137026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01AB4A-A723-CCBA-DF62-9AE453008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Gotowe!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2733CE7D-168B-6454-6172-3F7AB667B6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480" y="2160588"/>
            <a:ext cx="2911077" cy="3881437"/>
          </a:xfrm>
        </p:spPr>
      </p:pic>
    </p:spTree>
    <p:extLst>
      <p:ext uri="{BB962C8B-B14F-4D97-AF65-F5344CB8AC3E}">
        <p14:creationId xmlns:p14="http://schemas.microsoft.com/office/powerpoint/2010/main" val="58871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TM02900688[[fn=Faseta]]</Template>
  <TotalTime>38</TotalTime>
  <Words>46</Words>
  <Application>Microsoft Office PowerPoint</Application>
  <PresentationFormat>Panoramiczny</PresentationFormat>
  <Paragraphs>17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Faseta</vt:lpstr>
      <vt:lpstr>Kacpro- Wróbelki</vt:lpstr>
      <vt:lpstr>                          Składniki </vt:lpstr>
      <vt:lpstr>Dodajemy składniki </vt:lpstr>
      <vt:lpstr>Mieszamy składniki </vt:lpstr>
      <vt:lpstr>Pieczemy babeczki </vt:lpstr>
      <vt:lpstr>Gotowe!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Miłosz Wróblewski</dc:creator>
  <cp:lastModifiedBy>Miłosz Wróblewski</cp:lastModifiedBy>
  <cp:revision>2</cp:revision>
  <dcterms:created xsi:type="dcterms:W3CDTF">2025-10-24T16:40:55Z</dcterms:created>
  <dcterms:modified xsi:type="dcterms:W3CDTF">2025-10-26T17:22:45Z</dcterms:modified>
</cp:coreProperties>
</file>