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Default Extension="wav" ContentType="audio/wav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74" r:id="rId2"/>
    <p:sldId id="273" r:id="rId3"/>
    <p:sldId id="258" r:id="rId4"/>
    <p:sldId id="257" r:id="rId5"/>
    <p:sldId id="259" r:id="rId6"/>
    <p:sldId id="275" r:id="rId7"/>
    <p:sldId id="276" r:id="rId8"/>
    <p:sldId id="263" r:id="rId9"/>
    <p:sldId id="261" r:id="rId10"/>
    <p:sldId id="260" r:id="rId11"/>
    <p:sldId id="262" r:id="rId12"/>
    <p:sldId id="268" r:id="rId13"/>
    <p:sldId id="264" r:id="rId14"/>
    <p:sldId id="267" r:id="rId15"/>
    <p:sldId id="265" r:id="rId16"/>
    <p:sldId id="266" r:id="rId17"/>
    <p:sldId id="270" r:id="rId18"/>
    <p:sldId id="269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ciej Karny" initials="M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29" autoAdjust="0"/>
    <p:restoredTop sz="94660"/>
  </p:normalViewPr>
  <p:slideViewPr>
    <p:cSldViewPr snapToGrid="0">
      <p:cViewPr varScale="1">
        <p:scale>
          <a:sx n="93" d="100"/>
          <a:sy n="93" d="100"/>
        </p:scale>
        <p:origin x="-33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32F406-3741-4D63-A0BA-A5078D3704D7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EBE6A8-D487-4134-8287-6C463D94B3C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126099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BB0D9-10DE-4EFB-9954-6DFB80B4013B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0C0C-C9CD-4F4A-B87B-FEDCE3E7720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200124800"/>
      </p:ext>
    </p:extLst>
  </p:cSld>
  <p:clrMapOvr>
    <a:masterClrMapping/>
  </p:clrMapOvr>
  <p:transition spd="slow" advClick="0" advTm="8000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BB0D9-10DE-4EFB-9954-6DFB80B4013B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0C0C-C9CD-4F4A-B87B-FEDCE3E7720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649621507"/>
      </p:ext>
    </p:extLst>
  </p:cSld>
  <p:clrMapOvr>
    <a:masterClrMapping/>
  </p:clrMapOvr>
  <p:transition spd="slow" advClick="0" advTm="8000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BB0D9-10DE-4EFB-9954-6DFB80B4013B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0C0C-C9CD-4F4A-B87B-FEDCE3E7720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759866251"/>
      </p:ext>
    </p:extLst>
  </p:cSld>
  <p:clrMapOvr>
    <a:masterClrMapping/>
  </p:clrMapOvr>
  <p:transition spd="slow" advClick="0" advTm="8000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BB0D9-10DE-4EFB-9954-6DFB80B4013B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0C0C-C9CD-4F4A-B87B-FEDCE3E7720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427470020"/>
      </p:ext>
    </p:extLst>
  </p:cSld>
  <p:clrMapOvr>
    <a:masterClrMapping/>
  </p:clrMapOvr>
  <p:transition spd="slow" advClick="0" advTm="8000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BB0D9-10DE-4EFB-9954-6DFB80B4013B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0C0C-C9CD-4F4A-B87B-FEDCE3E7720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254070678"/>
      </p:ext>
    </p:extLst>
  </p:cSld>
  <p:clrMapOvr>
    <a:masterClrMapping/>
  </p:clrMapOvr>
  <p:transition spd="slow" advClick="0" advTm="8000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BB0D9-10DE-4EFB-9954-6DFB80B4013B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0C0C-C9CD-4F4A-B87B-FEDCE3E7720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692077996"/>
      </p:ext>
    </p:extLst>
  </p:cSld>
  <p:clrMapOvr>
    <a:masterClrMapping/>
  </p:clrMapOvr>
  <p:transition spd="slow" advClick="0" advTm="8000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BB0D9-10DE-4EFB-9954-6DFB80B4013B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0C0C-C9CD-4F4A-B87B-FEDCE3E7720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145751557"/>
      </p:ext>
    </p:extLst>
  </p:cSld>
  <p:clrMapOvr>
    <a:masterClrMapping/>
  </p:clrMapOvr>
  <p:transition spd="slow" advClick="0" advTm="8000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BB0D9-10DE-4EFB-9954-6DFB80B4013B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0C0C-C9CD-4F4A-B87B-FEDCE3E7720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983161224"/>
      </p:ext>
    </p:extLst>
  </p:cSld>
  <p:clrMapOvr>
    <a:masterClrMapping/>
  </p:clrMapOvr>
  <p:transition spd="slow" advClick="0" advTm="8000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BB0D9-10DE-4EFB-9954-6DFB80B4013B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0C0C-C9CD-4F4A-B87B-FEDCE3E7720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437565664"/>
      </p:ext>
    </p:extLst>
  </p:cSld>
  <p:clrMapOvr>
    <a:masterClrMapping/>
  </p:clrMapOvr>
  <p:transition spd="slow" advClick="0" advTm="8000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BB0D9-10DE-4EFB-9954-6DFB80B4013B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0C0C-C9CD-4F4A-B87B-FEDCE3E7720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274098869"/>
      </p:ext>
    </p:extLst>
  </p:cSld>
  <p:clrMapOvr>
    <a:masterClrMapping/>
  </p:clrMapOvr>
  <p:transition spd="slow" advClick="0" advTm="8000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BB0D9-10DE-4EFB-9954-6DFB80B4013B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0C0C-C9CD-4F4A-B87B-FEDCE3E7720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003125792"/>
      </p:ext>
    </p:extLst>
  </p:cSld>
  <p:clrMapOvr>
    <a:masterClrMapping/>
  </p:clrMapOvr>
  <p:transition spd="slow" advClick="0" advTm="8000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BB0D9-10DE-4EFB-9954-6DFB80B4013B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0C0C-C9CD-4F4A-B87B-FEDCE3E77205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80973540"/>
      </p:ext>
    </p:extLst>
  </p:cSld>
  <p:clrMapOvr>
    <a:masterClrMapping/>
  </p:clrMapOvr>
  <p:transition spd="slow" advClick="0" advTm="8000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BB0D9-10DE-4EFB-9954-6DFB80B4013B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0C0C-C9CD-4F4A-B87B-FEDCE3E7720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18228998"/>
      </p:ext>
    </p:extLst>
  </p:cSld>
  <p:clrMapOvr>
    <a:masterClrMapping/>
  </p:clrMapOvr>
  <p:transition spd="slow" advClick="0" advTm="8000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BB0D9-10DE-4EFB-9954-6DFB80B4013B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0C0C-C9CD-4F4A-B87B-FEDCE3E7720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4114718428"/>
      </p:ext>
    </p:extLst>
  </p:cSld>
  <p:clrMapOvr>
    <a:masterClrMapping/>
  </p:clrMapOvr>
  <p:transition spd="slow" advClick="0" advTm="8000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BB0D9-10DE-4EFB-9954-6DFB80B4013B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0C0C-C9CD-4F4A-B87B-FEDCE3E7720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651822224"/>
      </p:ext>
    </p:extLst>
  </p:cSld>
  <p:clrMapOvr>
    <a:masterClrMapping/>
  </p:clrMapOvr>
  <p:transition spd="slow" advClick="0" advTm="8000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BB0D9-10DE-4EFB-9954-6DFB80B4013B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0C0C-C9CD-4F4A-B87B-FEDCE3E7720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540457483"/>
      </p:ext>
    </p:extLst>
  </p:cSld>
  <p:clrMapOvr>
    <a:masterClrMapping/>
  </p:clrMapOvr>
  <p:transition spd="slow" advClick="0" advTm="8000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BB0D9-10DE-4EFB-9954-6DFB80B4013B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0C0C-C9CD-4F4A-B87B-FEDCE3E7720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4175277688"/>
      </p:ext>
    </p:extLst>
  </p:cSld>
  <p:clrMapOvr>
    <a:masterClrMapping/>
  </p:clrMapOvr>
  <p:transition spd="slow" advClick="0" advTm="8000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2F5BB0D9-10DE-4EFB-9954-6DFB80B4013B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EB890C0C-C9CD-4F4A-B87B-FEDCE3E7720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60765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 advClick="0" advTm="8000">
    <p:wipe/>
  </p:transition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Admin\Downloads\d&#378;wi&#281;k.wav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1.wav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media" Target="../media/media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8800" b="1" i="1" smtClean="0"/>
              <a:t>SPORT</a:t>
            </a:r>
            <a:endParaRPr lang="pl-PL" sz="7200" b="1" i="1"/>
          </a:p>
        </p:txBody>
      </p:sp>
      <p:pic>
        <p:nvPicPr>
          <p:cNvPr id="3" name="dźwięk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5964148" y="4848546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474104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lh3.googleusercontent.com/jIEXDhlI7WP4Y6UQwl9C1BVh0Aq7sDWNTMn_lDVjp-9xp3LaOx230ljiP-ktf068pA-bpTJbry0CzjJhctApjc5sGG-pKf7PBMz_0_it0QFbdR4tEJr2bk90De7mu0gVL30mX8fbMlABEQ0tKfq7msauu9Heg15LJp5T94kPeBe4sI0FSbHzQ__FCgSeacXFcSSnfijBmX2yyDWGfYkdrV8EmbKaZGHA43ZuLA-MLEQD2sInDHZn6VkrF1dMwQuYnqQkdvRYS_oCVeRsAiZdToWQdr4LX98Gq_duxIWRi86WQREz_ByBkespWVJGe5-p7p4qu0LnHuaOG3yrTnzUJKT-RyQcu__ZLhORFZyvqYmyM2dMRVEP73jGTIyz7FVgDe1MRKidkRkYNMu9n90-WkttEkNgZ14Z-gTrRr5LR-_XZbeaAioEyOuillLeO--PzISVpK5ZAiOB9-eOrdSs3c3OyGagp3CbOVhaIzUVlTVN_zyDYt--rjf6l4ZddELPldErI4F9ydQcXQuo7ufr7BtC6kn4ZjHMqMikXUu7uWyjBo9G9SaPSBvSoLa6YUs5f4mFdxN2MymOfAigwKH3ZH0wQigVAU9zfcS9JoPS2T98Wy8H667EV3XlkTtwx3BeeN0ugI2Y9Z1N-miKlzaLDvPo=w1280-h720-n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3091" b="15525"/>
          <a:stretch/>
        </p:blipFill>
        <p:spPr bwMode="auto">
          <a:xfrm>
            <a:off x="1411705" y="1483895"/>
            <a:ext cx="9368590" cy="37618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" name="sport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0940717" y="5542548"/>
            <a:ext cx="609600" cy="609600"/>
          </a:xfrm>
          <a:prstGeom prst="rect">
            <a:avLst/>
          </a:prstGeom>
        </p:spPr>
      </p:pic>
      <p:pic>
        <p:nvPicPr>
          <p:cNvPr id="5" name="Picture 2" descr="C:\Users\Admin\Downloads\log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13145897"/>
      </p:ext>
    </p:extLst>
  </p:cSld>
  <p:clrMapOvr>
    <a:masterClrMapping/>
  </p:clrMapOvr>
  <p:transition spd="slow" advClick="0" advTm="7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Znalezione obrazy dla zapytania narciarstwo sp3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785" y="946482"/>
            <a:ext cx="3839410" cy="28795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sp32.edu.pl/dane/galeria/archiwum/2008_2009/5/slides/IMG_006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984" y="3908232"/>
            <a:ext cx="4034590" cy="26897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az 5">
            <a:extLst>
              <a:ext uri="{FF2B5EF4-FFF2-40B4-BE49-F238E27FC236}">
                <a16:creationId xmlns="" xmlns:a16="http://schemas.microsoft.com/office/drawing/2014/main" id="{AA44E4A1-DAC2-4263-AF8C-B8230876619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094" t="4043" r="9073" b="5826"/>
          <a:stretch/>
        </p:blipFill>
        <p:spPr>
          <a:xfrm>
            <a:off x="745957" y="226874"/>
            <a:ext cx="4363454" cy="34525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C:\Users\Admin\Downloads\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28023563"/>
      </p:ext>
    </p:extLst>
  </p:cSld>
  <p:clrMapOvr>
    <a:masterClrMapping/>
  </p:clrMapOvr>
  <p:transition spd="slow" advClick="0" advTm="7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7DBCF52B-72C7-4E24-9737-C1C6AAC90B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189" t="2431" r="9975" b="7131"/>
          <a:stretch/>
        </p:blipFill>
        <p:spPr>
          <a:xfrm>
            <a:off x="2306664" y="383845"/>
            <a:ext cx="7578672" cy="60903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C:\Users\Admin\Downloads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06706683"/>
      </p:ext>
    </p:extLst>
  </p:cSld>
  <p:clrMapOvr>
    <a:masterClrMapping/>
  </p:clrMapOvr>
  <p:transition spd="slow" advClick="0" advTm="7000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412D5109-975E-4B04-9334-3BF961D95FB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580" t="3637" r="15803" b="1576"/>
          <a:stretch/>
        </p:blipFill>
        <p:spPr>
          <a:xfrm>
            <a:off x="3032501" y="251738"/>
            <a:ext cx="6126998" cy="63545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C:\Users\Admin\Downloads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62984776"/>
      </p:ext>
    </p:extLst>
  </p:cSld>
  <p:clrMapOvr>
    <a:masterClrMapping/>
  </p:clrMapOvr>
  <p:transition spd="slow" advClick="0" advTm="6000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sp32.edu.pl/dane/galeria/archiwum/2002_2003/Plywanie/slides/Skan0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281" y="755900"/>
            <a:ext cx="3914775" cy="51435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http://www.sp32.edu.pl/dane/galeria/archiwum/2002_2003/Plywanie/slides/Skan0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228" y="755900"/>
            <a:ext cx="4152900" cy="51435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" name="Picture 2" descr="C:\Users\Admin\Downloads\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170971626"/>
      </p:ext>
    </p:extLst>
  </p:cSld>
  <p:clrMapOvr>
    <a:masterClrMapping/>
  </p:clrMapOvr>
  <p:transition spd="slow" advClick="0" advTm="6000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sp32.edu.pl/dane/galeria/archiwum/2002_2003/Plywanie/slides/Skan04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053" r="6020"/>
          <a:stretch/>
        </p:blipFill>
        <p:spPr bwMode="auto">
          <a:xfrm>
            <a:off x="489285" y="2318214"/>
            <a:ext cx="3834063" cy="40498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2" name="Picture 4" descr="http://www.sp32.edu.pl/dane/galeria/archiwum/2002_2003/Plywanie/slides/Skan0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269" y="487278"/>
            <a:ext cx="6858000" cy="5000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" name="Picture 2" descr="C:\Users\Admin\Downloads\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969590098"/>
      </p:ext>
    </p:extLst>
  </p:cSld>
  <p:clrMapOvr>
    <a:masterClrMapping/>
  </p:clrMapOvr>
  <p:transition spd="slow" advClick="0" advTm="6000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="" xmlns:a16="http://schemas.microsoft.com/office/drawing/2014/main" id="{6EB20BE3-2772-43B1-A693-22C4B83FB7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917" y="2076773"/>
            <a:ext cx="5923142" cy="4307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3B69E06B-FC35-478C-BDC5-E3A6A52AE71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398" t="4645" r="12687" b="19298"/>
          <a:stretch/>
        </p:blipFill>
        <p:spPr>
          <a:xfrm>
            <a:off x="1146875" y="442826"/>
            <a:ext cx="3626603" cy="5446530"/>
          </a:xfrm>
          <a:prstGeom prst="rect">
            <a:avLst/>
          </a:prstGeom>
        </p:spPr>
      </p:pic>
      <p:pic>
        <p:nvPicPr>
          <p:cNvPr id="4" name="Picture 2" descr="C:\Users\Admin\Downloads\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293542535"/>
      </p:ext>
    </p:extLst>
  </p:cSld>
  <p:clrMapOvr>
    <a:masterClrMapping/>
  </p:clrMapOvr>
  <p:transition spd="slow" advClick="0" advTm="8000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A6EA9AA3-0A90-4496-8FD7-FFBDB6167D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223" y="433953"/>
            <a:ext cx="8237554" cy="59900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C:\Users\Admin\Downloads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814565226"/>
      </p:ext>
    </p:extLst>
  </p:cSld>
  <p:clrMapOvr>
    <a:masterClrMapping/>
  </p:clrMapOvr>
  <p:transition spd="slow" advClick="0" advTm="8000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0E1AE5C4-1949-4BEA-AF10-C198DB9A292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22" t="5138" r="5337" b="2733"/>
          <a:stretch/>
        </p:blipFill>
        <p:spPr>
          <a:xfrm>
            <a:off x="2123268" y="681925"/>
            <a:ext cx="7733654" cy="5641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C:\Users\Admin\Downloads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154739179"/>
      </p:ext>
    </p:extLst>
  </p:cSld>
  <p:clrMapOvr>
    <a:masterClrMapping/>
  </p:clrMapOvr>
  <p:transition spd="slow" advClick="0" advTm="8000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06486772-F929-4AED-B055-A7AF46CCE9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136" y="310999"/>
            <a:ext cx="8575728" cy="62360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C:\Users\Admin\Downloads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978211350"/>
      </p:ext>
    </p:extLst>
  </p:cSld>
  <p:clrMapOvr>
    <a:masterClrMapping/>
  </p:clrMapOvr>
  <p:transition spd="slow" advClick="0" advTm="8000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4BB42E95-2994-43C8-99F7-F942B4D854F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19" t="4784" r="6972" b="3471"/>
          <a:stretch/>
        </p:blipFill>
        <p:spPr>
          <a:xfrm>
            <a:off x="1836992" y="313840"/>
            <a:ext cx="8518015" cy="62303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C:\Users\Admin\Downloads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523582609"/>
      </p:ext>
    </p:extLst>
  </p:cSld>
  <p:clrMapOvr>
    <a:masterClrMapping/>
  </p:clrMapOvr>
  <p:transition spd="slow" advClick="0" advTm="8000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="" xmlns:a16="http://schemas.microsoft.com/office/drawing/2014/main" id="{2DEBEEA7-0E2C-404B-93B2-74F135A983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42" t="5272" r="1535" b="2026"/>
          <a:stretch/>
        </p:blipFill>
        <p:spPr>
          <a:xfrm>
            <a:off x="1963705" y="525005"/>
            <a:ext cx="8264590" cy="58079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C:\Users\Admin\Downloads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10360288"/>
      </p:ext>
    </p:extLst>
  </p:cSld>
  <p:clrMapOvr>
    <a:masterClrMapping/>
  </p:clrMapOvr>
  <p:transition spd="slow" advClick="0" advTm="8000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7000D541-903E-459D-9F25-2232DC2067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29" t="7857" b="4698"/>
          <a:stretch/>
        </p:blipFill>
        <p:spPr>
          <a:xfrm>
            <a:off x="1511085" y="416290"/>
            <a:ext cx="9169830" cy="60254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C:\Users\Admin\Downloads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72184828"/>
      </p:ext>
    </p:extLst>
  </p:cSld>
  <p:clrMapOvr>
    <a:masterClrMapping/>
  </p:clrMapOvr>
  <p:transition spd="slow" advClick="0" advTm="9000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>
            <a:extLst>
              <a:ext uri="{FF2B5EF4-FFF2-40B4-BE49-F238E27FC236}">
                <a16:creationId xmlns="" xmlns:a16="http://schemas.microsoft.com/office/drawing/2014/main" id="{B2D237D1-9EEC-471E-8D56-E61C2B1087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955" y="248478"/>
            <a:ext cx="4094954" cy="5502795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="" xmlns:a16="http://schemas.microsoft.com/office/drawing/2014/main" id="{F753BD65-6D77-4442-8458-D409C6292E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091" y="1034061"/>
            <a:ext cx="4094954" cy="5502795"/>
          </a:xfrm>
          <a:prstGeom prst="rect">
            <a:avLst/>
          </a:prstGeom>
        </p:spPr>
      </p:pic>
      <p:pic>
        <p:nvPicPr>
          <p:cNvPr id="4" name="Picture 2" descr="C:\Users\Admin\Downloads\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678484066"/>
      </p:ext>
    </p:extLst>
  </p:cSld>
  <p:clrMapOvr>
    <a:masterClrMapping/>
  </p:clrMapOvr>
  <p:transition spd="slow" advClick="0" advTm="9000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B164777A-19DD-4D99-9EEC-2EC9A2039CA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969" t="4743" r="1896" b="2766"/>
          <a:stretch/>
        </p:blipFill>
        <p:spPr>
          <a:xfrm>
            <a:off x="3013499" y="323232"/>
            <a:ext cx="4581868" cy="32391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Obraz 4">
            <a:extLst>
              <a:ext uri="{FF2B5EF4-FFF2-40B4-BE49-F238E27FC236}">
                <a16:creationId xmlns="" xmlns:a16="http://schemas.microsoft.com/office/drawing/2014/main" id="{829DDC44-95E7-44BA-B00C-CC27548B82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79" y="2140995"/>
            <a:ext cx="3255376" cy="44767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Obraz 8">
            <a:extLst>
              <a:ext uri="{FF2B5EF4-FFF2-40B4-BE49-F238E27FC236}">
                <a16:creationId xmlns="" xmlns:a16="http://schemas.microsoft.com/office/drawing/2014/main" id="{493F4A9B-4AA0-4E5A-AFDF-00FDE1AA99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213" y="986368"/>
            <a:ext cx="4192563" cy="5548400"/>
          </a:xfrm>
          <a:prstGeom prst="rect">
            <a:avLst/>
          </a:prstGeom>
        </p:spPr>
      </p:pic>
      <p:pic>
        <p:nvPicPr>
          <p:cNvPr id="6" name="Picture 2" descr="C:\Users\Admin\Downloads\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72752574"/>
      </p:ext>
    </p:extLst>
  </p:cSld>
  <p:clrMapOvr>
    <a:masterClrMapping/>
  </p:clrMapOvr>
  <p:transition spd="slow" advClick="0" advTm="9000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C15B68B7-3067-44DA-9CDC-E7A295A9A69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97" t="8201" r="3693" b="6230"/>
          <a:stretch/>
        </p:blipFill>
        <p:spPr>
          <a:xfrm>
            <a:off x="1846924" y="601579"/>
            <a:ext cx="8498152" cy="56548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C:\Users\Admin\Downloads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2513650"/>
      </p:ext>
    </p:extLst>
  </p:cSld>
  <p:clrMapOvr>
    <a:masterClrMapping/>
  </p:clrMapOvr>
  <p:transition spd="slow" advClick="0" advTm="8000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6AC624B0-ABB9-4159-ADEC-8A0E9794A6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61" y="449451"/>
            <a:ext cx="6756288" cy="49129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Obraz 4">
            <a:extLst>
              <a:ext uri="{FF2B5EF4-FFF2-40B4-BE49-F238E27FC236}">
                <a16:creationId xmlns="" xmlns:a16="http://schemas.microsoft.com/office/drawing/2014/main" id="{15157B43-CBBF-4DEF-B301-176FD9E361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063" t="3164" r="4336" b="840"/>
          <a:stretch/>
        </p:blipFill>
        <p:spPr>
          <a:xfrm>
            <a:off x="8012623" y="852406"/>
            <a:ext cx="3688597" cy="53159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C:\Users\Admin\Downloads\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879572638"/>
      </p:ext>
    </p:extLst>
  </p:cSld>
  <p:clrMapOvr>
    <a:masterClrMapping/>
  </p:clrMapOvr>
  <p:transition spd="slow" advClick="0" advTm="11000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Łupek">
  <a:themeElements>
    <a:clrScheme name="Łupek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Łupek">
      <a:maj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Łupe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TM04033929[[fn=Ciemny błękit]]</Template>
  <TotalTime>260</TotalTime>
  <Words>1</Words>
  <Application>Microsoft Office PowerPoint</Application>
  <PresentationFormat>Niestandardowy</PresentationFormat>
  <Paragraphs>1</Paragraphs>
  <Slides>18</Slides>
  <Notes>0</Notes>
  <HiddenSlides>0</HiddenSlides>
  <MMClips>2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19" baseType="lpstr">
      <vt:lpstr>Łupek</vt:lpstr>
      <vt:lpstr>SPORT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Mateusz050</dc:creator>
  <cp:lastModifiedBy>Admin</cp:lastModifiedBy>
  <cp:revision>30</cp:revision>
  <dcterms:created xsi:type="dcterms:W3CDTF">2018-10-18T12:55:54Z</dcterms:created>
  <dcterms:modified xsi:type="dcterms:W3CDTF">2018-11-05T09:36:39Z</dcterms:modified>
</cp:coreProperties>
</file>