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56" r:id="rId3"/>
    <p:sldId id="257" r:id="rId4"/>
    <p:sldId id="276" r:id="rId5"/>
    <p:sldId id="258" r:id="rId6"/>
    <p:sldId id="259" r:id="rId7"/>
    <p:sldId id="260" r:id="rId8"/>
    <p:sldId id="261" r:id="rId9"/>
    <p:sldId id="285" r:id="rId10"/>
    <p:sldId id="284" r:id="rId11"/>
    <p:sldId id="262" r:id="rId12"/>
    <p:sldId id="279" r:id="rId13"/>
    <p:sldId id="263" r:id="rId14"/>
    <p:sldId id="286" r:id="rId15"/>
    <p:sldId id="287" r:id="rId16"/>
    <p:sldId id="264" r:id="rId17"/>
    <p:sldId id="283" r:id="rId18"/>
    <p:sldId id="267" r:id="rId19"/>
    <p:sldId id="268" r:id="rId20"/>
    <p:sldId id="269" r:id="rId21"/>
    <p:sldId id="288" r:id="rId22"/>
    <p:sldId id="277" r:id="rId23"/>
    <p:sldId id="282" r:id="rId24"/>
    <p:sldId id="289" r:id="rId25"/>
    <p:sldId id="272" r:id="rId26"/>
    <p:sldId id="273" r:id="rId27"/>
    <p:sldId id="274" r:id="rId28"/>
    <p:sldId id="27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ciej Karny" initials="MK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5" autoAdjust="0"/>
    <p:restoredTop sz="99758" autoAdjust="0"/>
  </p:normalViewPr>
  <p:slideViewPr>
    <p:cSldViewPr snapToGrid="0">
      <p:cViewPr>
        <p:scale>
          <a:sx n="90" d="100"/>
          <a:sy n="90" d="100"/>
        </p:scale>
        <p:origin x="-432" y="-1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642415157"/>
      </p:ext>
    </p:extLst>
  </p:cSld>
  <p:clrMapOvr>
    <a:masterClrMapping/>
  </p:clrMapOvr>
  <p:transition spd="slow" advClick="0" advTm="6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223684836"/>
      </p:ext>
    </p:extLst>
  </p:cSld>
  <p:clrMapOvr>
    <a:masterClrMapping/>
  </p:clrMapOvr>
  <p:transition spd="slow" advClick="0" advTm="6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372977844"/>
      </p:ext>
    </p:extLst>
  </p:cSld>
  <p:clrMapOvr>
    <a:masterClrMapping/>
  </p:clrMapOvr>
  <p:transition spd="slow" advClick="0" advTm="6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302353578"/>
      </p:ext>
    </p:extLst>
  </p:cSld>
  <p:clrMapOvr>
    <a:masterClrMapping/>
  </p:clrMapOvr>
  <p:transition spd="slow" advClick="0" advTm="6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43489634"/>
      </p:ext>
    </p:extLst>
  </p:cSld>
  <p:clrMapOvr>
    <a:masterClrMapping/>
  </p:clrMapOvr>
  <p:transition spd="slow" advClick="0" advTm="6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878980000"/>
      </p:ext>
    </p:extLst>
  </p:cSld>
  <p:clrMapOvr>
    <a:masterClrMapping/>
  </p:clrMapOvr>
  <p:transition spd="slow" advClick="0" advTm="6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405960251"/>
      </p:ext>
    </p:extLst>
  </p:cSld>
  <p:clrMapOvr>
    <a:masterClrMapping/>
  </p:clrMapOvr>
  <p:transition spd="slow" advClick="0" advTm="6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74895796"/>
      </p:ext>
    </p:extLst>
  </p:cSld>
  <p:clrMapOvr>
    <a:masterClrMapping/>
  </p:clrMapOvr>
  <p:transition spd="slow" advClick="0" advTm="6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172153620"/>
      </p:ext>
    </p:extLst>
  </p:cSld>
  <p:clrMapOvr>
    <a:masterClrMapping/>
  </p:clrMapOvr>
  <p:transition spd="slow" advClick="0" advTm="6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087505981"/>
      </p:ext>
    </p:extLst>
  </p:cSld>
  <p:clrMapOvr>
    <a:masterClrMapping/>
  </p:clrMapOvr>
  <p:transition spd="slow" advClick="0" advTm="6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667484705"/>
      </p:ext>
    </p:extLst>
  </p:cSld>
  <p:clrMapOvr>
    <a:masterClrMapping/>
  </p:clrMapOvr>
  <p:transition spd="slow" advClick="0" advTm="6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385406589"/>
      </p:ext>
    </p:extLst>
  </p:cSld>
  <p:clrMapOvr>
    <a:masterClrMapping/>
  </p:clrMapOvr>
  <p:transition spd="slow" advClick="0" advTm="6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673580962"/>
      </p:ext>
    </p:extLst>
  </p:cSld>
  <p:clrMapOvr>
    <a:masterClrMapping/>
  </p:clrMapOvr>
  <p:transition spd="slow" advClick="0" advTm="6000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4031462648"/>
      </p:ext>
    </p:extLst>
  </p:cSld>
  <p:clrMapOvr>
    <a:masterClrMapping/>
  </p:clrMapOvr>
  <p:transition spd="slow" advClick="0" advTm="6000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517866149"/>
      </p:ext>
    </p:extLst>
  </p:cSld>
  <p:clrMapOvr>
    <a:masterClrMapping/>
  </p:clrMapOvr>
  <p:transition spd="slow" advClick="0" advTm="6000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668517435"/>
      </p:ext>
    </p:extLst>
  </p:cSld>
  <p:clrMapOvr>
    <a:masterClrMapping/>
  </p:clrMapOvr>
  <p:transition spd="slow" advClick="0" advTm="6000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320644005"/>
      </p:ext>
    </p:extLst>
  </p:cSld>
  <p:clrMapOvr>
    <a:masterClrMapping/>
  </p:clrMapOvr>
  <p:transition spd="slow" advClick="0" advTm="6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9226784-8957-4B11-81A3-80AA9D7E2838}" type="datetimeFigureOut">
              <a:rPr lang="pl-PL" smtClean="0"/>
              <a:pPr/>
              <a:t>2018-11-05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2A9AB6C-4767-4AF2-9DDD-50A77C09C9E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745878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 advClick="0" advTm="6000">
    <p:push dir="u"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\Downloads\d&#378;wi&#281;k.wa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media1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media" Target="../media/media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8000" b="1" i="1"/>
              <a:t>HISTORIA SZKOŁY</a:t>
            </a:r>
          </a:p>
        </p:txBody>
      </p:sp>
      <p:pic>
        <p:nvPicPr>
          <p:cNvPr id="3" name="dźwięk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507665" y="453124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12844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48921B4B-06C5-4134-A5E4-E4216FBC3A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23" t="8815" r="3313" b="10056"/>
          <a:stretch/>
        </p:blipFill>
        <p:spPr>
          <a:xfrm>
            <a:off x="1432963" y="532754"/>
            <a:ext cx="9326075" cy="57924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historia">
            <a:hlinkClick r:id="" action="ppaction://media"/>
            <a:extLst>
              <a:ext uri="{FF2B5EF4-FFF2-40B4-BE49-F238E27FC236}">
                <a16:creationId xmlns:a16="http://schemas.microsoft.com/office/drawing/2014/main" xmlns="" id="{87FA7E4E-22C5-493F-9C22-CB0F333B598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10938" y="5715646"/>
            <a:ext cx="609600" cy="609600"/>
          </a:xfrm>
          <a:prstGeom prst="rect">
            <a:avLst/>
          </a:prstGeom>
        </p:spPr>
      </p:pic>
      <p:pic>
        <p:nvPicPr>
          <p:cNvPr id="2050" name="Picture 2" descr="C:\Users\Admin\Downloads\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80413599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8070B48E-B291-4253-8EF3-2641100F88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503"/>
          <a:stretch/>
        </p:blipFill>
        <p:spPr>
          <a:xfrm>
            <a:off x="371585" y="964830"/>
            <a:ext cx="11448830" cy="4928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76623879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ciej\Downloads\zdjciadoprezentacji\IMG_20181018_09455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03" r="13579"/>
          <a:stretch/>
        </p:blipFill>
        <p:spPr bwMode="auto">
          <a:xfrm>
            <a:off x="233840" y="1567975"/>
            <a:ext cx="3783478" cy="3722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Maciej\Downloads\zdjciadoprezentacji\IMG_20181018_0946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183" t="14754" r="16935"/>
          <a:stretch/>
        </p:blipFill>
        <p:spPr bwMode="auto">
          <a:xfrm>
            <a:off x="4366977" y="352645"/>
            <a:ext cx="3458046" cy="6152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Maciej\Downloads\zdjciadoprezentacji\IMG_20181018_09461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305" r="7863" b="4276"/>
          <a:stretch/>
        </p:blipFill>
        <p:spPr bwMode="auto">
          <a:xfrm>
            <a:off x="8211819" y="1682990"/>
            <a:ext cx="3699444" cy="3877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C:\Users\Admin\Downloads\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12753944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87501E9A-49E4-4491-8EA9-6662DA856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271" y="433953"/>
            <a:ext cx="8309458" cy="5990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0051168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BE142654-568D-4B88-84D7-5F6A77C029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091" y="356461"/>
            <a:ext cx="8551818" cy="6145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26190165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BB9ACD72-5075-4D0F-A43D-5D99E055A1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647" y="294468"/>
            <a:ext cx="8668706" cy="6269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11869809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F576A68E-7D02-4A24-92C3-84285BC40E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145" y="267298"/>
            <a:ext cx="8761710" cy="632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01040419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C60EE3F7-F1D0-4652-B7AD-688DCE16C6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200" y="232475"/>
            <a:ext cx="8845600" cy="6393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32357206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prezentacja na 50-lecie szkoły\inne\2018_10_14\IMG_0007.jpg">
            <a:extLst>
              <a:ext uri="{FF2B5EF4-FFF2-40B4-BE49-F238E27FC236}">
                <a16:creationId xmlns:a16="http://schemas.microsoft.com/office/drawing/2014/main" xmlns="" id="{83E52A3E-05C1-4F91-A461-A91F02DEE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21" t="9389" r="5851" b="9197"/>
          <a:stretch/>
        </p:blipFill>
        <p:spPr bwMode="auto">
          <a:xfrm>
            <a:off x="1066314" y="287314"/>
            <a:ext cx="5029686" cy="6283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xmlns="" id="{E91D5C87-F63D-485C-A987-6DFA435D24D5}"/>
              </a:ext>
            </a:extLst>
          </p:cNvPr>
          <p:cNvSpPr txBox="1"/>
          <p:nvPr/>
        </p:nvSpPr>
        <p:spPr>
          <a:xfrm>
            <a:off x="6950504" y="2459504"/>
            <a:ext cx="48220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miri Quran" panose="00000500000000000000" pitchFamily="2" charset="-78"/>
              </a:rPr>
              <a:t>Mirosław Puciłowski</a:t>
            </a:r>
          </a:p>
        </p:txBody>
      </p:sp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87917799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95105F1E-6FEA-48FF-93D4-E134116131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606" y="402956"/>
            <a:ext cx="4539066" cy="6052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B6110539-4E0E-43E1-B89D-5DDEB0D0D03B}"/>
              </a:ext>
            </a:extLst>
          </p:cNvPr>
          <p:cNvSpPr txBox="1"/>
          <p:nvPr/>
        </p:nvSpPr>
        <p:spPr>
          <a:xfrm>
            <a:off x="1332853" y="2459504"/>
            <a:ext cx="45390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miri Quran" panose="00000500000000000000" pitchFamily="2" charset="-78"/>
              </a:rPr>
              <a:t>Wacław Małyszko</a:t>
            </a:r>
          </a:p>
        </p:txBody>
      </p:sp>
      <p:pic>
        <p:nvPicPr>
          <p:cNvPr id="5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76602342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C53530D2-9F9F-4FBF-92F6-EC1F5AA02C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76" y="312872"/>
            <a:ext cx="4674193" cy="6232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091834C6-352B-4132-94DD-D90A8FAB9494}"/>
              </a:ext>
            </a:extLst>
          </p:cNvPr>
          <p:cNvSpPr txBox="1"/>
          <p:nvPr/>
        </p:nvSpPr>
        <p:spPr>
          <a:xfrm>
            <a:off x="6478292" y="2551837"/>
            <a:ext cx="4902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Lech Szargiej</a:t>
            </a:r>
          </a:p>
        </p:txBody>
      </p:sp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620679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81652603-A316-4366-8E30-B1F2FAAAB2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121" y="241694"/>
            <a:ext cx="8327758" cy="6374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73486229"/>
      </p:ext>
    </p:extLst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F9B35F64-4F7F-4F1D-A9EC-411F65DCF3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573" y="643180"/>
            <a:ext cx="7428854" cy="5571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98007629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aciej\Downloads\IMG_20181031_1356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57200"/>
            <a:ext cx="7924800" cy="594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01986084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C7707437-0798-4710-90BA-0744FA07F6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590" y="323983"/>
            <a:ext cx="7738820" cy="6210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8970046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Wyświetlanie IMG_20181102_081001.jpg">
            <a:extLst>
              <a:ext uri="{FF2B5EF4-FFF2-40B4-BE49-F238E27FC236}">
                <a16:creationId xmlns:a16="http://schemas.microsoft.com/office/drawing/2014/main" xmlns="" id="{9FDC219C-D3E8-42D6-9647-057627BAEB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6973F5CF-E22A-4809-A3C9-3FCCB7EF6E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66" t="57832" r="11608" b="824"/>
          <a:stretch/>
        </p:blipFill>
        <p:spPr>
          <a:xfrm rot="16200000">
            <a:off x="3355663" y="711528"/>
            <a:ext cx="5480674" cy="5434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206987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4C0B200A-58AC-4A5B-9335-A9A16B5386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650" y="295143"/>
            <a:ext cx="8854700" cy="6267714"/>
          </a:xfrm>
          <a:prstGeom prst="rect">
            <a:avLst/>
          </a:prstGeom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66956655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FBFB4ADB-C648-4A62-8F18-83680CD2E2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644" y="254649"/>
            <a:ext cx="8730712" cy="6348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65950673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C7365EE4-A347-4A5C-B951-A928C42F58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814" y="303062"/>
            <a:ext cx="5214372" cy="6251876"/>
          </a:xfrm>
          <a:prstGeom prst="rect">
            <a:avLst/>
          </a:prstGeom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36942976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ciej\Downloads\IMG_20181031_1357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029" y="457047"/>
            <a:ext cx="5021942" cy="59439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4725396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ciej\Downloads\IMG_20181031_1513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2" y="708423"/>
            <a:ext cx="7013574" cy="5260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aciej\Downloads\zdjciadoprezentacji\Obraz  12 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27" y="2525124"/>
            <a:ext cx="5333998" cy="4000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71644919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3.googleusercontent.com/fXJfNuofnIzSL0i5n0x_AvV5Cq0eiguLCZNsPQiZP3fin80dnsn_MOV2TUPpXFHoFEdpyac0ydrcYSZwJ8HFtr4dZZRserTPvGu-fNe-UGFcnNUfHdOqhNzB1zoyRXkeDJ0xkYX5-WJ3jg6ZzYgRM1PoNbw_WES0-bOuQk1Go1uEgrHgGdlYtD21_AGWTDYm4lxnCBpI6DZ1AlDpTMZ_ijKwOgSVCpcYePFaeOrQYevq6Z6ncpNZpdyhr6XwvQgNyRL2_ihG2TI1-Vu94Nvtba5oaL5-Wl2XPUD9lVZZqdZ_igTNy3acZJIhs7lrUmMIu7Pbl5O9kMKAkCizBSSXYqFPZsDM_7Qs9Qn75_Zo5_8wqEtXFI65F56ltJld15t9sqlgmd5gUaAxKX7W2sUxnjKdQfow5Oruer9CzFQbX6kNlpmIVgnYHYMYbPvdSoeUAa3ZiMXkaSuEbnwRGn4tbupNZfsKbRcxM_CaTFsmOPcSupIWAo8G0LAA4QEP2igBteoGlFROkRn9yzYmjpV3wtcj_raqGm1x1fju8HlcdPiMsn6EplTWhE1Ux1iO6Q8QHIqBew0ezms8PPB7D9bwjXmNWFIEebSeN311baIDHDk3rIw1SQBWfKarOTM1UPmQN---EleH9Agiqq9yX93vzTTT=w1280-h720-n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290" r="23660"/>
          <a:stretch/>
        </p:blipFill>
        <p:spPr bwMode="auto">
          <a:xfrm>
            <a:off x="453830" y="500065"/>
            <a:ext cx="3289690" cy="3133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G:\dodatkowe zdjęcia\Obraz  12 1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9090"/>
          <a:stretch/>
        </p:blipFill>
        <p:spPr bwMode="auto">
          <a:xfrm>
            <a:off x="8575721" y="362399"/>
            <a:ext cx="3239313" cy="30023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2" descr="G:\dodatkowe zdjęcia\sasiedz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59822"/>
            <a:ext cx="5486400" cy="3086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Prostokąt 4"/>
          <p:cNvSpPr/>
          <p:nvPr/>
        </p:nvSpPr>
        <p:spPr>
          <a:xfrm>
            <a:off x="3899959" y="5034769"/>
            <a:ext cx="444923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ndy" panose="03080602030302030203" pitchFamily="66" charset="0"/>
              </a:rPr>
              <a:t>Paweł i Gaweł w jednym stali domu</a:t>
            </a:r>
          </a:p>
        </p:txBody>
      </p:sp>
      <p:pic>
        <p:nvPicPr>
          <p:cNvPr id="6" name="Picture 2" descr="C:\Users\Admin\Downloads\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3791233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6BE9E6B0-BB59-45A8-BF7F-AD59391BC5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30" t="8444" r="11883" b="52533"/>
          <a:stretch/>
        </p:blipFill>
        <p:spPr>
          <a:xfrm rot="5400000">
            <a:off x="3355662" y="774810"/>
            <a:ext cx="5480676" cy="5308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06315915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2BB0A4E9-69E0-4273-A338-A9FAFB39DB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96" t="3389" r="2236" b="8927"/>
          <a:stretch/>
        </p:blipFill>
        <p:spPr>
          <a:xfrm>
            <a:off x="1163664" y="594124"/>
            <a:ext cx="5618136" cy="3732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AF36CB38-73F1-440D-AEFE-0212E90B63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90" t="1757" r="2800" b="10163"/>
          <a:stretch/>
        </p:blipFill>
        <p:spPr>
          <a:xfrm>
            <a:off x="5631051" y="2658049"/>
            <a:ext cx="5602506" cy="3833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Admin\Downloads\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47963712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F49CE25E-D9B2-4CB8-8599-632003BB87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95" t="3284" b="3159"/>
          <a:stretch/>
        </p:blipFill>
        <p:spPr>
          <a:xfrm>
            <a:off x="1823633" y="432691"/>
            <a:ext cx="8544734" cy="5992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32818293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867FD603-BBC8-45CC-BA18-14EF66FE04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584" y="154983"/>
            <a:ext cx="9004832" cy="6548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08076930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F3F8D14E-67DF-4D6F-B273-4C956CF71B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54" t="6526" r="3583" b="8521"/>
          <a:stretch/>
        </p:blipFill>
        <p:spPr>
          <a:xfrm>
            <a:off x="1611085" y="372535"/>
            <a:ext cx="8984344" cy="5989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781194"/>
            <a:ext cx="2470786" cy="1076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42412276"/>
      </p:ext>
    </p:extLst>
  </p:cSld>
  <p:clrMapOvr>
    <a:masterClrMapping/>
  </p:clrMapOvr>
  <p:transition spd="slow" advClick="0" advTm="6000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Łupek">
  <a:themeElements>
    <a:clrScheme name="Łupek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Łupek">
      <a:maj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Łupe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TM04033929[[fn=Ciemny błękit]]</Template>
  <TotalTime>540</TotalTime>
  <Words>15</Words>
  <Application>Microsoft Office PowerPoint</Application>
  <PresentationFormat>Niestandardowy</PresentationFormat>
  <Paragraphs>5</Paragraphs>
  <Slides>28</Slides>
  <Notes>0</Notes>
  <HiddenSlides>0</HiddenSlides>
  <MMClips>2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Łupek</vt:lpstr>
      <vt:lpstr>HISTORIA SZKOŁY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Mateusz050</dc:creator>
  <cp:lastModifiedBy>Admin</cp:lastModifiedBy>
  <cp:revision>37</cp:revision>
  <dcterms:created xsi:type="dcterms:W3CDTF">2018-10-18T12:16:13Z</dcterms:created>
  <dcterms:modified xsi:type="dcterms:W3CDTF">2018-11-05T07:36:12Z</dcterms:modified>
</cp:coreProperties>
</file>